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631" r:id="rId3"/>
    <p:sldId id="633" r:id="rId4"/>
    <p:sldId id="332" r:id="rId5"/>
    <p:sldId id="331" r:id="rId6"/>
    <p:sldId id="630" r:id="rId7"/>
    <p:sldId id="329" r:id="rId8"/>
    <p:sldId id="635" r:id="rId9"/>
    <p:sldId id="320" r:id="rId10"/>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EFFCFB"/>
    <a:srgbClr val="FFFF66"/>
    <a:srgbClr val="1003BD"/>
    <a:srgbClr val="FF0066"/>
    <a:srgbClr val="FF9900"/>
    <a:srgbClr val="BA08C8"/>
    <a:srgbClr val="00B0F0"/>
    <a:srgbClr val="E5FFE5"/>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Estilo temático 2 - Énfasis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4" autoAdjust="0"/>
    <p:restoredTop sz="75800" autoAdjust="0"/>
  </p:normalViewPr>
  <p:slideViewPr>
    <p:cSldViewPr snapToGrid="0">
      <p:cViewPr>
        <p:scale>
          <a:sx n="57" d="100"/>
          <a:sy n="57" d="100"/>
        </p:scale>
        <p:origin x="1176" y="40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0FFB46-E12F-4267-B33F-CBA3B793A1D7}" type="doc">
      <dgm:prSet loTypeId="urn:microsoft.com/office/officeart/2005/8/layout/process1" loCatId="process" qsTypeId="urn:microsoft.com/office/officeart/2005/8/quickstyle/simple1" qsCatId="simple" csTypeId="urn:microsoft.com/office/officeart/2005/8/colors/colorful5" csCatId="colorful" phldr="1"/>
      <dgm:spPr/>
    </dgm:pt>
    <dgm:pt modelId="{08E4C065-A909-40D0-89B4-864147966208}">
      <dgm:prSet phldrT="[Texto]" custT="1"/>
      <dgm:spPr>
        <a:solidFill>
          <a:srgbClr val="92D050"/>
        </a:solidFill>
      </dgm:spPr>
      <dgm:t>
        <a:bodyPr/>
        <a:lstStyle/>
        <a:p>
          <a:r>
            <a:rPr lang="es-AR" sz="1400" b="1" dirty="0">
              <a:latin typeface="DIN Next Rounded LT Pro" pitchFamily="34" charset="0"/>
            </a:rPr>
            <a:t>CARGA PAPEL EN ESCUELAS</a:t>
          </a:r>
        </a:p>
      </dgm:t>
    </dgm:pt>
    <dgm:pt modelId="{A6C59BAE-420B-4E73-B8FB-B1D657040E3E}" type="parTrans" cxnId="{DA902901-2053-47FE-B6B6-4F5BE545D2CE}">
      <dgm:prSet/>
      <dgm:spPr/>
      <dgm:t>
        <a:bodyPr/>
        <a:lstStyle/>
        <a:p>
          <a:endParaRPr lang="es-AR" sz="1400" b="1">
            <a:solidFill>
              <a:schemeClr val="tx1">
                <a:lumMod val="75000"/>
                <a:lumOff val="25000"/>
              </a:schemeClr>
            </a:solidFill>
            <a:latin typeface="DIN Next Rounded LT Pro" pitchFamily="34" charset="0"/>
          </a:endParaRPr>
        </a:p>
      </dgm:t>
    </dgm:pt>
    <dgm:pt modelId="{F8AD83AA-F0D5-4BC8-8A18-89D03C0A01BD}" type="sibTrans" cxnId="{DA902901-2053-47FE-B6B6-4F5BE545D2CE}">
      <dgm:prSet custT="1"/>
      <dgm:spPr>
        <a:solidFill>
          <a:srgbClr val="92D050"/>
        </a:solidFill>
      </dgm:spPr>
      <dgm:t>
        <a:bodyPr/>
        <a:lstStyle/>
        <a:p>
          <a:endParaRPr lang="es-AR" sz="1400" b="1">
            <a:solidFill>
              <a:schemeClr val="tx1">
                <a:lumMod val="75000"/>
                <a:lumOff val="25000"/>
              </a:schemeClr>
            </a:solidFill>
            <a:latin typeface="DIN Next Rounded LT Pro" pitchFamily="34" charset="0"/>
          </a:endParaRPr>
        </a:p>
      </dgm:t>
    </dgm:pt>
    <dgm:pt modelId="{4F70DCB8-7FA0-4D1B-A4C5-CC9226CF5A57}">
      <dgm:prSet phldrT="[Texto]" custT="1"/>
      <dgm:spPr>
        <a:solidFill>
          <a:schemeClr val="accent1">
            <a:lumMod val="60000"/>
            <a:lumOff val="40000"/>
          </a:schemeClr>
        </a:solidFill>
      </dgm:spPr>
      <dgm:t>
        <a:bodyPr/>
        <a:lstStyle/>
        <a:p>
          <a:r>
            <a:rPr lang="es-AR" sz="1400" b="1">
              <a:latin typeface="DIN Next Rounded LT Pro" pitchFamily="34" charset="0"/>
            </a:rPr>
            <a:t>SEDES DESCENTRALIZADAS</a:t>
          </a:r>
          <a:endParaRPr lang="es-AR" sz="1400" b="1" dirty="0">
            <a:latin typeface="DIN Next Rounded LT Pro" pitchFamily="34" charset="0"/>
          </a:endParaRPr>
        </a:p>
      </dgm:t>
    </dgm:pt>
    <dgm:pt modelId="{DAEA8014-3240-4DB7-B324-907C6EA70224}" type="parTrans" cxnId="{C6457043-2E2A-4D08-BF63-694EFAFA12D3}">
      <dgm:prSet/>
      <dgm:spPr/>
      <dgm:t>
        <a:bodyPr/>
        <a:lstStyle/>
        <a:p>
          <a:endParaRPr lang="es-AR" sz="1400" b="1">
            <a:solidFill>
              <a:schemeClr val="tx1">
                <a:lumMod val="75000"/>
                <a:lumOff val="25000"/>
              </a:schemeClr>
            </a:solidFill>
            <a:latin typeface="DIN Next Rounded LT Pro" pitchFamily="34" charset="0"/>
          </a:endParaRPr>
        </a:p>
      </dgm:t>
    </dgm:pt>
    <dgm:pt modelId="{85FF6CE1-DEAF-4B34-A261-6C72A907561E}" type="sibTrans" cxnId="{C6457043-2E2A-4D08-BF63-694EFAFA12D3}">
      <dgm:prSet custT="1"/>
      <dgm:spPr>
        <a:solidFill>
          <a:schemeClr val="accent1">
            <a:lumMod val="60000"/>
            <a:lumOff val="40000"/>
          </a:schemeClr>
        </a:solidFill>
      </dgm:spPr>
      <dgm:t>
        <a:bodyPr/>
        <a:lstStyle/>
        <a:p>
          <a:endParaRPr lang="es-AR" sz="1400" b="1">
            <a:solidFill>
              <a:schemeClr val="tx1">
                <a:lumMod val="75000"/>
                <a:lumOff val="25000"/>
              </a:schemeClr>
            </a:solidFill>
            <a:latin typeface="DIN Next Rounded LT Pro" pitchFamily="34" charset="0"/>
          </a:endParaRPr>
        </a:p>
      </dgm:t>
    </dgm:pt>
    <dgm:pt modelId="{42ED2C7E-B484-4E6A-B033-AA7A5079A316}">
      <dgm:prSet phldrT="[Texto]" custT="1"/>
      <dgm:spPr>
        <a:solidFill>
          <a:schemeClr val="accent1">
            <a:lumMod val="40000"/>
            <a:lumOff val="60000"/>
          </a:schemeClr>
        </a:solidFill>
      </dgm:spPr>
      <dgm:t>
        <a:bodyPr/>
        <a:lstStyle/>
        <a:p>
          <a:r>
            <a:rPr lang="es-AR" sz="1400" b="1">
              <a:latin typeface="DIN Next Rounded LT Pro" pitchFamily="34" charset="0"/>
            </a:rPr>
            <a:t>SEDE CENTRAL</a:t>
          </a:r>
          <a:endParaRPr lang="es-AR" sz="1400" b="1" dirty="0">
            <a:latin typeface="DIN Next Rounded LT Pro" pitchFamily="34" charset="0"/>
          </a:endParaRPr>
        </a:p>
      </dgm:t>
    </dgm:pt>
    <dgm:pt modelId="{DF32D804-34A1-4181-9CD5-FA5C0D02E416}" type="parTrans" cxnId="{634D9CF8-46E9-4942-BDCB-DED09154E696}">
      <dgm:prSet/>
      <dgm:spPr/>
      <dgm:t>
        <a:bodyPr/>
        <a:lstStyle/>
        <a:p>
          <a:endParaRPr lang="es-AR" sz="1400" b="1">
            <a:solidFill>
              <a:schemeClr val="tx1">
                <a:lumMod val="75000"/>
                <a:lumOff val="25000"/>
              </a:schemeClr>
            </a:solidFill>
            <a:latin typeface="DIN Next Rounded LT Pro" pitchFamily="34" charset="0"/>
          </a:endParaRPr>
        </a:p>
      </dgm:t>
    </dgm:pt>
    <dgm:pt modelId="{495944BF-5B0F-4589-B2BA-A8042ECF0574}" type="sibTrans" cxnId="{634D9CF8-46E9-4942-BDCB-DED09154E696}">
      <dgm:prSet custT="1"/>
      <dgm:spPr/>
      <dgm:t>
        <a:bodyPr/>
        <a:lstStyle/>
        <a:p>
          <a:endParaRPr lang="es-AR" sz="1400" b="1">
            <a:solidFill>
              <a:schemeClr val="tx1">
                <a:lumMod val="75000"/>
                <a:lumOff val="25000"/>
              </a:schemeClr>
            </a:solidFill>
            <a:latin typeface="DIN Next Rounded LT Pro" pitchFamily="34" charset="0"/>
          </a:endParaRPr>
        </a:p>
      </dgm:t>
    </dgm:pt>
    <dgm:pt modelId="{B99DE12A-BBB5-4B19-AB0E-95781413D6A1}" type="pres">
      <dgm:prSet presAssocID="{980FFB46-E12F-4267-B33F-CBA3B793A1D7}" presName="Name0" presStyleCnt="0">
        <dgm:presLayoutVars>
          <dgm:dir/>
          <dgm:resizeHandles val="exact"/>
        </dgm:presLayoutVars>
      </dgm:prSet>
      <dgm:spPr/>
    </dgm:pt>
    <dgm:pt modelId="{AC71126C-F500-425F-A1E0-EB652914C233}" type="pres">
      <dgm:prSet presAssocID="{08E4C065-A909-40D0-89B4-864147966208}" presName="node" presStyleLbl="node1" presStyleIdx="0" presStyleCnt="3">
        <dgm:presLayoutVars>
          <dgm:bulletEnabled val="1"/>
        </dgm:presLayoutVars>
      </dgm:prSet>
      <dgm:spPr/>
    </dgm:pt>
    <dgm:pt modelId="{902BCF9C-FED9-4AF2-B609-469766A2269B}" type="pres">
      <dgm:prSet presAssocID="{F8AD83AA-F0D5-4BC8-8A18-89D03C0A01BD}" presName="sibTrans" presStyleLbl="sibTrans2D1" presStyleIdx="0" presStyleCnt="2"/>
      <dgm:spPr/>
    </dgm:pt>
    <dgm:pt modelId="{8BDD711E-DBD0-4C9D-ADF2-93C0B9FEBB97}" type="pres">
      <dgm:prSet presAssocID="{F8AD83AA-F0D5-4BC8-8A18-89D03C0A01BD}" presName="connectorText" presStyleLbl="sibTrans2D1" presStyleIdx="0" presStyleCnt="2"/>
      <dgm:spPr/>
    </dgm:pt>
    <dgm:pt modelId="{2A3A84CA-2C5D-4C9B-B3C6-CBD35A04B417}" type="pres">
      <dgm:prSet presAssocID="{4F70DCB8-7FA0-4D1B-A4C5-CC9226CF5A57}" presName="node" presStyleLbl="node1" presStyleIdx="1" presStyleCnt="3">
        <dgm:presLayoutVars>
          <dgm:bulletEnabled val="1"/>
        </dgm:presLayoutVars>
      </dgm:prSet>
      <dgm:spPr/>
    </dgm:pt>
    <dgm:pt modelId="{3063AC80-6384-4E63-852D-5694F1CBA7E9}" type="pres">
      <dgm:prSet presAssocID="{85FF6CE1-DEAF-4B34-A261-6C72A907561E}" presName="sibTrans" presStyleLbl="sibTrans2D1" presStyleIdx="1" presStyleCnt="2"/>
      <dgm:spPr/>
    </dgm:pt>
    <dgm:pt modelId="{ED788543-C860-47D0-9542-67B3192128CA}" type="pres">
      <dgm:prSet presAssocID="{85FF6CE1-DEAF-4B34-A261-6C72A907561E}" presName="connectorText" presStyleLbl="sibTrans2D1" presStyleIdx="1" presStyleCnt="2"/>
      <dgm:spPr/>
    </dgm:pt>
    <dgm:pt modelId="{644CAC31-E04E-4E3E-B45F-22058C86993A}" type="pres">
      <dgm:prSet presAssocID="{42ED2C7E-B484-4E6A-B033-AA7A5079A316}" presName="node" presStyleLbl="node1" presStyleIdx="2" presStyleCnt="3">
        <dgm:presLayoutVars>
          <dgm:bulletEnabled val="1"/>
        </dgm:presLayoutVars>
      </dgm:prSet>
      <dgm:spPr/>
    </dgm:pt>
  </dgm:ptLst>
  <dgm:cxnLst>
    <dgm:cxn modelId="{DA902901-2053-47FE-B6B6-4F5BE545D2CE}" srcId="{980FFB46-E12F-4267-B33F-CBA3B793A1D7}" destId="{08E4C065-A909-40D0-89B4-864147966208}" srcOrd="0" destOrd="0" parTransId="{A6C59BAE-420B-4E73-B8FB-B1D657040E3E}" sibTransId="{F8AD83AA-F0D5-4BC8-8A18-89D03C0A01BD}"/>
    <dgm:cxn modelId="{32C64E04-8B9F-459B-B490-70CFCB7CBF33}" type="presOf" srcId="{F8AD83AA-F0D5-4BC8-8A18-89D03C0A01BD}" destId="{902BCF9C-FED9-4AF2-B609-469766A2269B}" srcOrd="0" destOrd="0" presId="urn:microsoft.com/office/officeart/2005/8/layout/process1"/>
    <dgm:cxn modelId="{FEFFD611-3045-4243-A704-0311D2A0270E}" type="presOf" srcId="{980FFB46-E12F-4267-B33F-CBA3B793A1D7}" destId="{B99DE12A-BBB5-4B19-AB0E-95781413D6A1}" srcOrd="0" destOrd="0" presId="urn:microsoft.com/office/officeart/2005/8/layout/process1"/>
    <dgm:cxn modelId="{10454B12-0881-4662-849A-2F8D30178EE1}" type="presOf" srcId="{4F70DCB8-7FA0-4D1B-A4C5-CC9226CF5A57}" destId="{2A3A84CA-2C5D-4C9B-B3C6-CBD35A04B417}" srcOrd="0" destOrd="0" presId="urn:microsoft.com/office/officeart/2005/8/layout/process1"/>
    <dgm:cxn modelId="{DFA9341C-AA4D-4417-BB38-8883CF47AF11}" type="presOf" srcId="{08E4C065-A909-40D0-89B4-864147966208}" destId="{AC71126C-F500-425F-A1E0-EB652914C233}" srcOrd="0" destOrd="0" presId="urn:microsoft.com/office/officeart/2005/8/layout/process1"/>
    <dgm:cxn modelId="{C6457043-2E2A-4D08-BF63-694EFAFA12D3}" srcId="{980FFB46-E12F-4267-B33F-CBA3B793A1D7}" destId="{4F70DCB8-7FA0-4D1B-A4C5-CC9226CF5A57}" srcOrd="1" destOrd="0" parTransId="{DAEA8014-3240-4DB7-B324-907C6EA70224}" sibTransId="{85FF6CE1-DEAF-4B34-A261-6C72A907561E}"/>
    <dgm:cxn modelId="{BDE6648F-1DE5-45F7-AD56-E95DEFBD93B3}" type="presOf" srcId="{85FF6CE1-DEAF-4B34-A261-6C72A907561E}" destId="{3063AC80-6384-4E63-852D-5694F1CBA7E9}" srcOrd="0" destOrd="0" presId="urn:microsoft.com/office/officeart/2005/8/layout/process1"/>
    <dgm:cxn modelId="{0719D797-44D8-47A0-94FB-EE496DA92B9F}" type="presOf" srcId="{42ED2C7E-B484-4E6A-B033-AA7A5079A316}" destId="{644CAC31-E04E-4E3E-B45F-22058C86993A}" srcOrd="0" destOrd="0" presId="urn:microsoft.com/office/officeart/2005/8/layout/process1"/>
    <dgm:cxn modelId="{833458D8-6D65-4278-A6AC-A52B2EFF8641}" type="presOf" srcId="{F8AD83AA-F0D5-4BC8-8A18-89D03C0A01BD}" destId="{8BDD711E-DBD0-4C9D-ADF2-93C0B9FEBB97}" srcOrd="1" destOrd="0" presId="urn:microsoft.com/office/officeart/2005/8/layout/process1"/>
    <dgm:cxn modelId="{A6D030EE-148C-4640-B01B-EA852DF633D1}" type="presOf" srcId="{85FF6CE1-DEAF-4B34-A261-6C72A907561E}" destId="{ED788543-C860-47D0-9542-67B3192128CA}" srcOrd="1" destOrd="0" presId="urn:microsoft.com/office/officeart/2005/8/layout/process1"/>
    <dgm:cxn modelId="{634D9CF8-46E9-4942-BDCB-DED09154E696}" srcId="{980FFB46-E12F-4267-B33F-CBA3B793A1D7}" destId="{42ED2C7E-B484-4E6A-B033-AA7A5079A316}" srcOrd="2" destOrd="0" parTransId="{DF32D804-34A1-4181-9CD5-FA5C0D02E416}" sibTransId="{495944BF-5B0F-4589-B2BA-A8042ECF0574}"/>
    <dgm:cxn modelId="{B67805BC-C6F5-4F22-A8E5-75EE114A335A}" type="presParOf" srcId="{B99DE12A-BBB5-4B19-AB0E-95781413D6A1}" destId="{AC71126C-F500-425F-A1E0-EB652914C233}" srcOrd="0" destOrd="0" presId="urn:microsoft.com/office/officeart/2005/8/layout/process1"/>
    <dgm:cxn modelId="{86DCA152-B50F-4380-8337-60C1BCA0433A}" type="presParOf" srcId="{B99DE12A-BBB5-4B19-AB0E-95781413D6A1}" destId="{902BCF9C-FED9-4AF2-B609-469766A2269B}" srcOrd="1" destOrd="0" presId="urn:microsoft.com/office/officeart/2005/8/layout/process1"/>
    <dgm:cxn modelId="{4856C320-1589-4AC8-8A8F-52061D7A4484}" type="presParOf" srcId="{902BCF9C-FED9-4AF2-B609-469766A2269B}" destId="{8BDD711E-DBD0-4C9D-ADF2-93C0B9FEBB97}" srcOrd="0" destOrd="0" presId="urn:microsoft.com/office/officeart/2005/8/layout/process1"/>
    <dgm:cxn modelId="{99EA4685-D2AB-4AFF-A7D7-A364B7B15C63}" type="presParOf" srcId="{B99DE12A-BBB5-4B19-AB0E-95781413D6A1}" destId="{2A3A84CA-2C5D-4C9B-B3C6-CBD35A04B417}" srcOrd="2" destOrd="0" presId="urn:microsoft.com/office/officeart/2005/8/layout/process1"/>
    <dgm:cxn modelId="{DB94918C-5D0E-4EC0-8799-4A73282D6ADC}" type="presParOf" srcId="{B99DE12A-BBB5-4B19-AB0E-95781413D6A1}" destId="{3063AC80-6384-4E63-852D-5694F1CBA7E9}" srcOrd="3" destOrd="0" presId="urn:microsoft.com/office/officeart/2005/8/layout/process1"/>
    <dgm:cxn modelId="{4EAAEA8E-7153-4387-AEA5-D06F71C06E74}" type="presParOf" srcId="{3063AC80-6384-4E63-852D-5694F1CBA7E9}" destId="{ED788543-C860-47D0-9542-67B3192128CA}" srcOrd="0" destOrd="0" presId="urn:microsoft.com/office/officeart/2005/8/layout/process1"/>
    <dgm:cxn modelId="{E6B6E5F0-B563-43A4-904D-5FAC0940F941}" type="presParOf" srcId="{B99DE12A-BBB5-4B19-AB0E-95781413D6A1}" destId="{644CAC31-E04E-4E3E-B45F-22058C86993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5DE49-2DF8-4207-91C4-315C39267623}"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s-ES"/>
        </a:p>
      </dgm:t>
    </dgm:pt>
    <dgm:pt modelId="{3DDB33A4-E2F0-4A3F-B71D-A57BE21FBAA1}">
      <dgm:prSet phldrT="[Texto]" custT="1"/>
      <dgm:spPr/>
      <dgm:t>
        <a:bodyPr/>
        <a:lstStyle/>
        <a:p>
          <a:r>
            <a:rPr lang="es-ES" sz="1800" dirty="0"/>
            <a:t>Beneficios de SUNA</a:t>
          </a:r>
        </a:p>
      </dgm:t>
    </dgm:pt>
    <dgm:pt modelId="{A0C2A1AE-5C25-4E75-86A0-C8C7A4B3E0DE}" type="parTrans" cxnId="{271A77E2-C5C7-4DC9-B1E8-8136B73077EF}">
      <dgm:prSet/>
      <dgm:spPr/>
      <dgm:t>
        <a:bodyPr/>
        <a:lstStyle/>
        <a:p>
          <a:endParaRPr lang="es-ES" sz="1400"/>
        </a:p>
      </dgm:t>
    </dgm:pt>
    <dgm:pt modelId="{D4C829E6-F52B-47C2-B3B0-09F3E9F33506}" type="sibTrans" cxnId="{271A77E2-C5C7-4DC9-B1E8-8136B73077EF}">
      <dgm:prSet/>
      <dgm:spPr/>
      <dgm:t>
        <a:bodyPr/>
        <a:lstStyle/>
        <a:p>
          <a:endParaRPr lang="es-ES" sz="1400"/>
        </a:p>
      </dgm:t>
    </dgm:pt>
    <dgm:pt modelId="{A1B35B77-31B2-4237-B5F2-B99E433314DD}">
      <dgm:prSet phldrT="[Texto]" custT="1"/>
      <dgm:spPr>
        <a:solidFill>
          <a:srgbClr val="92D050"/>
        </a:solidFill>
      </dgm:spPr>
      <dgm:t>
        <a:bodyPr/>
        <a:lstStyle/>
        <a:p>
          <a:r>
            <a:rPr lang="es-ES" sz="1400" dirty="0"/>
            <a:t>Integración de Datos</a:t>
          </a:r>
        </a:p>
      </dgm:t>
    </dgm:pt>
    <dgm:pt modelId="{B3D81909-E268-459E-A5FC-A0E4DAE78064}" type="parTrans" cxnId="{DB9D986C-42E8-4910-8100-BBA652EDB3C4}">
      <dgm:prSet custT="1"/>
      <dgm:spPr/>
      <dgm:t>
        <a:bodyPr/>
        <a:lstStyle/>
        <a:p>
          <a:endParaRPr lang="es-ES" sz="1400"/>
        </a:p>
      </dgm:t>
    </dgm:pt>
    <dgm:pt modelId="{E24FB579-DAF5-4E5B-8F9F-6B7F3C7A5DAA}" type="sibTrans" cxnId="{DB9D986C-42E8-4910-8100-BBA652EDB3C4}">
      <dgm:prSet/>
      <dgm:spPr/>
      <dgm:t>
        <a:bodyPr/>
        <a:lstStyle/>
        <a:p>
          <a:endParaRPr lang="es-ES" sz="1400"/>
        </a:p>
      </dgm:t>
    </dgm:pt>
    <dgm:pt modelId="{DF8BF585-6D84-45D0-9C58-5F70B9D6F963}">
      <dgm:prSet phldrT="[Texto]" custT="1"/>
      <dgm:spPr>
        <a:solidFill>
          <a:srgbClr val="92D050"/>
        </a:solidFill>
      </dgm:spPr>
      <dgm:t>
        <a:bodyPr/>
        <a:lstStyle/>
        <a:p>
          <a:r>
            <a:rPr lang="es-ES" sz="1400" dirty="0"/>
            <a:t>Reducción de tiempos de Registro.</a:t>
          </a:r>
        </a:p>
      </dgm:t>
    </dgm:pt>
    <dgm:pt modelId="{89A3F46C-BFD4-4E2D-B690-5569E80366D5}" type="parTrans" cxnId="{57970A07-4D92-4F41-AA1A-CD7BB4436BE5}">
      <dgm:prSet custT="1"/>
      <dgm:spPr/>
      <dgm:t>
        <a:bodyPr/>
        <a:lstStyle/>
        <a:p>
          <a:endParaRPr lang="es-ES" sz="1400"/>
        </a:p>
      </dgm:t>
    </dgm:pt>
    <dgm:pt modelId="{57AED47B-9E51-4535-9EF0-FA988605FD4B}" type="sibTrans" cxnId="{57970A07-4D92-4F41-AA1A-CD7BB4436BE5}">
      <dgm:prSet/>
      <dgm:spPr/>
      <dgm:t>
        <a:bodyPr/>
        <a:lstStyle/>
        <a:p>
          <a:endParaRPr lang="es-ES" sz="1400"/>
        </a:p>
      </dgm:t>
    </dgm:pt>
    <dgm:pt modelId="{F7421E80-4F51-4E6C-8F23-C89409B73882}">
      <dgm:prSet phldrT="[Texto]" custT="1"/>
      <dgm:spPr>
        <a:solidFill>
          <a:srgbClr val="92D050"/>
        </a:solidFill>
      </dgm:spPr>
      <dgm:t>
        <a:bodyPr/>
        <a:lstStyle/>
        <a:p>
          <a:r>
            <a:rPr lang="es-ES" sz="1400" dirty="0"/>
            <a:t>Acelera el registro Sistema de Liquidación</a:t>
          </a:r>
        </a:p>
      </dgm:t>
    </dgm:pt>
    <dgm:pt modelId="{AA71310E-E858-47DA-B46C-1E5D1B124EA0}" type="parTrans" cxnId="{AFA1FBE6-EBF4-4C1A-8D74-2B782098C0CC}">
      <dgm:prSet custT="1"/>
      <dgm:spPr/>
      <dgm:t>
        <a:bodyPr/>
        <a:lstStyle/>
        <a:p>
          <a:endParaRPr lang="es-ES" sz="1400"/>
        </a:p>
      </dgm:t>
    </dgm:pt>
    <dgm:pt modelId="{26E3165F-D557-4483-889C-EEC1B1B9DBEC}" type="sibTrans" cxnId="{AFA1FBE6-EBF4-4C1A-8D74-2B782098C0CC}">
      <dgm:prSet/>
      <dgm:spPr/>
      <dgm:t>
        <a:bodyPr/>
        <a:lstStyle/>
        <a:p>
          <a:endParaRPr lang="es-ES" sz="1400"/>
        </a:p>
      </dgm:t>
    </dgm:pt>
    <dgm:pt modelId="{DC995BC1-547C-4921-8A53-638CEC542CEF}">
      <dgm:prSet phldrT="[Texto]" custT="1"/>
      <dgm:spPr>
        <a:solidFill>
          <a:srgbClr val="92D050"/>
        </a:solidFill>
      </dgm:spPr>
      <dgm:t>
        <a:bodyPr/>
        <a:lstStyle/>
        <a:p>
          <a:r>
            <a:rPr lang="es-ES" sz="1400" dirty="0"/>
            <a:t>Da visibilidad de estados de cada novedad.</a:t>
          </a:r>
        </a:p>
      </dgm:t>
    </dgm:pt>
    <dgm:pt modelId="{2E8994C0-8505-486F-832B-BA3D5EBB27EF}" type="parTrans" cxnId="{CAA28FA6-55DA-49E8-86C8-095AAD84B1B7}">
      <dgm:prSet custT="1"/>
      <dgm:spPr/>
      <dgm:t>
        <a:bodyPr/>
        <a:lstStyle/>
        <a:p>
          <a:endParaRPr lang="es-ES" sz="1400"/>
        </a:p>
      </dgm:t>
    </dgm:pt>
    <dgm:pt modelId="{63A4DCDD-ABEA-40D3-B5D1-8B468AAB350C}" type="sibTrans" cxnId="{CAA28FA6-55DA-49E8-86C8-095AAD84B1B7}">
      <dgm:prSet/>
      <dgm:spPr/>
      <dgm:t>
        <a:bodyPr/>
        <a:lstStyle/>
        <a:p>
          <a:endParaRPr lang="es-ES" sz="1400"/>
        </a:p>
      </dgm:t>
    </dgm:pt>
    <dgm:pt modelId="{652CD8AB-E91F-4FDA-BA74-5DA3D9042A58}">
      <dgm:prSet phldrT="[Texto]" custT="1"/>
      <dgm:spPr>
        <a:solidFill>
          <a:srgbClr val="92D050"/>
        </a:solidFill>
      </dgm:spPr>
      <dgm:t>
        <a:bodyPr/>
        <a:lstStyle/>
        <a:p>
          <a:r>
            <a:rPr lang="es-ES" sz="1400" dirty="0"/>
            <a:t>Registro de solicitudes de cobertura en línea. </a:t>
          </a:r>
        </a:p>
      </dgm:t>
    </dgm:pt>
    <dgm:pt modelId="{A85628E4-B11E-47FF-A3C7-4EB94BD0204F}" type="parTrans" cxnId="{1F6F5113-5919-4979-B8A5-5837670EA237}">
      <dgm:prSet custT="1"/>
      <dgm:spPr/>
      <dgm:t>
        <a:bodyPr/>
        <a:lstStyle/>
        <a:p>
          <a:endParaRPr lang="es-ES" sz="1400"/>
        </a:p>
      </dgm:t>
    </dgm:pt>
    <dgm:pt modelId="{99FC2883-0C2F-4499-83E6-FBDB8AA665FC}" type="sibTrans" cxnId="{1F6F5113-5919-4979-B8A5-5837670EA237}">
      <dgm:prSet/>
      <dgm:spPr/>
      <dgm:t>
        <a:bodyPr/>
        <a:lstStyle/>
        <a:p>
          <a:endParaRPr lang="es-ES" sz="1400"/>
        </a:p>
      </dgm:t>
    </dgm:pt>
    <dgm:pt modelId="{55471ADE-065C-457C-B9FB-8F81F3BA9444}">
      <dgm:prSet phldrT="[Texto]" custT="1"/>
      <dgm:spPr>
        <a:solidFill>
          <a:srgbClr val="92D050"/>
        </a:solidFill>
      </dgm:spPr>
      <dgm:t>
        <a:bodyPr/>
        <a:lstStyle/>
        <a:p>
          <a:r>
            <a:rPr lang="es-ES" sz="1400" dirty="0"/>
            <a:t>Permite visualizar la planta funcional </a:t>
          </a:r>
          <a:r>
            <a:rPr lang="es-ES" sz="1400" dirty="0" err="1"/>
            <a:t>on</a:t>
          </a:r>
          <a:r>
            <a:rPr lang="es-ES" sz="1400" dirty="0"/>
            <a:t> line</a:t>
          </a:r>
        </a:p>
      </dgm:t>
    </dgm:pt>
    <dgm:pt modelId="{C5A74FD2-36D7-4EC8-8D7E-CFCFFCE5A266}" type="parTrans" cxnId="{731D2118-EACE-4643-9D32-A9E82ED22200}">
      <dgm:prSet custT="1"/>
      <dgm:spPr/>
      <dgm:t>
        <a:bodyPr/>
        <a:lstStyle/>
        <a:p>
          <a:endParaRPr lang="es-ES" sz="1400"/>
        </a:p>
      </dgm:t>
    </dgm:pt>
    <dgm:pt modelId="{6CB01E3A-E980-47A9-99E8-7B23F377D2E7}" type="sibTrans" cxnId="{731D2118-EACE-4643-9D32-A9E82ED22200}">
      <dgm:prSet/>
      <dgm:spPr/>
      <dgm:t>
        <a:bodyPr/>
        <a:lstStyle/>
        <a:p>
          <a:endParaRPr lang="es-ES" sz="1400"/>
        </a:p>
      </dgm:t>
    </dgm:pt>
    <dgm:pt modelId="{7DB041FB-8262-4C19-9267-4CF5E9DD5B22}">
      <dgm:prSet phldrT="[Texto]" custT="1"/>
      <dgm:spPr>
        <a:solidFill>
          <a:srgbClr val="92D050"/>
        </a:solidFill>
      </dgm:spPr>
      <dgm:t>
        <a:bodyPr/>
        <a:lstStyle/>
        <a:p>
          <a:r>
            <a:rPr lang="es-ES" sz="1400" dirty="0"/>
            <a:t>Simplifica la carga registrando solo las novedades</a:t>
          </a:r>
        </a:p>
      </dgm:t>
    </dgm:pt>
    <dgm:pt modelId="{A4805F61-30C4-4471-8458-3B77C43E9693}" type="parTrans" cxnId="{15F842EC-70E8-4B51-A80C-2144CB813A2C}">
      <dgm:prSet custT="1"/>
      <dgm:spPr/>
      <dgm:t>
        <a:bodyPr/>
        <a:lstStyle/>
        <a:p>
          <a:endParaRPr lang="es-ES" sz="1400"/>
        </a:p>
      </dgm:t>
    </dgm:pt>
    <dgm:pt modelId="{42E6CB57-D8EF-4BBC-8377-B4606EB593F8}" type="sibTrans" cxnId="{15F842EC-70E8-4B51-A80C-2144CB813A2C}">
      <dgm:prSet/>
      <dgm:spPr/>
      <dgm:t>
        <a:bodyPr/>
        <a:lstStyle/>
        <a:p>
          <a:endParaRPr lang="es-ES" sz="1400"/>
        </a:p>
      </dgm:t>
    </dgm:pt>
    <dgm:pt modelId="{3E57334A-E220-4A5C-9F2B-DF8ACB2C178F}">
      <dgm:prSet phldrT="[Texto]" custT="1"/>
      <dgm:spPr>
        <a:solidFill>
          <a:srgbClr val="92D050"/>
        </a:solidFill>
      </dgm:spPr>
      <dgm:t>
        <a:bodyPr/>
        <a:lstStyle/>
        <a:p>
          <a:r>
            <a:rPr lang="es-ES" sz="1400"/>
            <a:t> </a:t>
          </a:r>
          <a:r>
            <a:rPr lang="es-ES" sz="1400" dirty="0"/>
            <a:t>Elimina traslados para entrega de planillas.</a:t>
          </a:r>
        </a:p>
      </dgm:t>
    </dgm:pt>
    <dgm:pt modelId="{DE839F9D-4687-49BC-B156-8153889AA801}" type="parTrans" cxnId="{F40DA2CA-A725-4321-AB80-2B10DD055F05}">
      <dgm:prSet custT="1"/>
      <dgm:spPr/>
      <dgm:t>
        <a:bodyPr/>
        <a:lstStyle/>
        <a:p>
          <a:endParaRPr lang="es-ES" sz="1400"/>
        </a:p>
      </dgm:t>
    </dgm:pt>
    <dgm:pt modelId="{21646661-76CE-4914-B19F-D322CB20C260}" type="sibTrans" cxnId="{F40DA2CA-A725-4321-AB80-2B10DD055F05}">
      <dgm:prSet/>
      <dgm:spPr/>
      <dgm:t>
        <a:bodyPr/>
        <a:lstStyle/>
        <a:p>
          <a:endParaRPr lang="es-ES" sz="1400"/>
        </a:p>
      </dgm:t>
    </dgm:pt>
    <dgm:pt modelId="{8DECA664-7166-406E-B5A0-D9174DD12D55}" type="pres">
      <dgm:prSet presAssocID="{E235DE49-2DF8-4207-91C4-315C39267623}" presName="Name0" presStyleCnt="0">
        <dgm:presLayoutVars>
          <dgm:chMax val="1"/>
          <dgm:dir/>
          <dgm:animLvl val="ctr"/>
          <dgm:resizeHandles val="exact"/>
        </dgm:presLayoutVars>
      </dgm:prSet>
      <dgm:spPr/>
    </dgm:pt>
    <dgm:pt modelId="{01E66F8A-BE66-416D-BF49-CEC316FCEF0E}" type="pres">
      <dgm:prSet presAssocID="{3DDB33A4-E2F0-4A3F-B71D-A57BE21FBAA1}" presName="centerShape" presStyleLbl="node0" presStyleIdx="0" presStyleCnt="1"/>
      <dgm:spPr/>
    </dgm:pt>
    <dgm:pt modelId="{D93E7BBA-0A00-41A5-BD06-4AB24A48B063}" type="pres">
      <dgm:prSet presAssocID="{B3D81909-E268-459E-A5FC-A0E4DAE78064}" presName="parTrans" presStyleLbl="sibTrans2D1" presStyleIdx="0" presStyleCnt="8"/>
      <dgm:spPr/>
    </dgm:pt>
    <dgm:pt modelId="{DC70A6AC-2CBD-43AC-A8E3-6F40D37FCCD5}" type="pres">
      <dgm:prSet presAssocID="{B3D81909-E268-459E-A5FC-A0E4DAE78064}" presName="connectorText" presStyleLbl="sibTrans2D1" presStyleIdx="0" presStyleCnt="8"/>
      <dgm:spPr/>
    </dgm:pt>
    <dgm:pt modelId="{943796F0-661D-4619-935F-D108B17A1AA5}" type="pres">
      <dgm:prSet presAssocID="{A1B35B77-31B2-4237-B5F2-B99E433314DD}" presName="node" presStyleLbl="node1" presStyleIdx="0" presStyleCnt="8">
        <dgm:presLayoutVars>
          <dgm:bulletEnabled val="1"/>
        </dgm:presLayoutVars>
      </dgm:prSet>
      <dgm:spPr/>
    </dgm:pt>
    <dgm:pt modelId="{C8F70C0F-68D5-4428-8940-C5BF5DA2214F}" type="pres">
      <dgm:prSet presAssocID="{89A3F46C-BFD4-4E2D-B690-5569E80366D5}" presName="parTrans" presStyleLbl="sibTrans2D1" presStyleIdx="1" presStyleCnt="8"/>
      <dgm:spPr/>
    </dgm:pt>
    <dgm:pt modelId="{7A6BCBFA-D1A0-4EF7-A5E5-857FC486EECA}" type="pres">
      <dgm:prSet presAssocID="{89A3F46C-BFD4-4E2D-B690-5569E80366D5}" presName="connectorText" presStyleLbl="sibTrans2D1" presStyleIdx="1" presStyleCnt="8"/>
      <dgm:spPr/>
    </dgm:pt>
    <dgm:pt modelId="{CF4C1771-495B-4A4D-BEA3-92F3CC6CD0E7}" type="pres">
      <dgm:prSet presAssocID="{DF8BF585-6D84-45D0-9C58-5F70B9D6F963}" presName="node" presStyleLbl="node1" presStyleIdx="1" presStyleCnt="8">
        <dgm:presLayoutVars>
          <dgm:bulletEnabled val="1"/>
        </dgm:presLayoutVars>
      </dgm:prSet>
      <dgm:spPr/>
    </dgm:pt>
    <dgm:pt modelId="{84F19D75-2FFB-4E6C-B345-F9B6F72702B9}" type="pres">
      <dgm:prSet presAssocID="{DE839F9D-4687-49BC-B156-8153889AA801}" presName="parTrans" presStyleLbl="sibTrans2D1" presStyleIdx="2" presStyleCnt="8"/>
      <dgm:spPr/>
    </dgm:pt>
    <dgm:pt modelId="{EA819336-3A0C-44C7-8DF7-286D51D2275D}" type="pres">
      <dgm:prSet presAssocID="{DE839F9D-4687-49BC-B156-8153889AA801}" presName="connectorText" presStyleLbl="sibTrans2D1" presStyleIdx="2" presStyleCnt="8"/>
      <dgm:spPr/>
    </dgm:pt>
    <dgm:pt modelId="{BC66F867-667E-4411-858A-26A6D798CFCD}" type="pres">
      <dgm:prSet presAssocID="{3E57334A-E220-4A5C-9F2B-DF8ACB2C178F}" presName="node" presStyleLbl="node1" presStyleIdx="2" presStyleCnt="8">
        <dgm:presLayoutVars>
          <dgm:bulletEnabled val="1"/>
        </dgm:presLayoutVars>
      </dgm:prSet>
      <dgm:spPr/>
    </dgm:pt>
    <dgm:pt modelId="{3A5EBC02-F7EE-46BF-8524-7D141999A3DC}" type="pres">
      <dgm:prSet presAssocID="{AA71310E-E858-47DA-B46C-1E5D1B124EA0}" presName="parTrans" presStyleLbl="sibTrans2D1" presStyleIdx="3" presStyleCnt="8"/>
      <dgm:spPr/>
    </dgm:pt>
    <dgm:pt modelId="{4C7152A7-6CBD-4A56-A3C8-D6C32853EE80}" type="pres">
      <dgm:prSet presAssocID="{AA71310E-E858-47DA-B46C-1E5D1B124EA0}" presName="connectorText" presStyleLbl="sibTrans2D1" presStyleIdx="3" presStyleCnt="8"/>
      <dgm:spPr/>
    </dgm:pt>
    <dgm:pt modelId="{9FBC4A85-F77E-4F74-BC84-BBB71DFE0B4B}" type="pres">
      <dgm:prSet presAssocID="{F7421E80-4F51-4E6C-8F23-C89409B73882}" presName="node" presStyleLbl="node1" presStyleIdx="3" presStyleCnt="8">
        <dgm:presLayoutVars>
          <dgm:bulletEnabled val="1"/>
        </dgm:presLayoutVars>
      </dgm:prSet>
      <dgm:spPr/>
    </dgm:pt>
    <dgm:pt modelId="{B28D7397-74A6-4457-AF86-CBCC3A3176A0}" type="pres">
      <dgm:prSet presAssocID="{2E8994C0-8505-486F-832B-BA3D5EBB27EF}" presName="parTrans" presStyleLbl="sibTrans2D1" presStyleIdx="4" presStyleCnt="8"/>
      <dgm:spPr/>
    </dgm:pt>
    <dgm:pt modelId="{FB5B11FA-871E-4701-9F11-7FF936A8F066}" type="pres">
      <dgm:prSet presAssocID="{2E8994C0-8505-486F-832B-BA3D5EBB27EF}" presName="connectorText" presStyleLbl="sibTrans2D1" presStyleIdx="4" presStyleCnt="8"/>
      <dgm:spPr/>
    </dgm:pt>
    <dgm:pt modelId="{3C8EB6D4-D879-4E4A-81A2-7DB1C18F2675}" type="pres">
      <dgm:prSet presAssocID="{DC995BC1-547C-4921-8A53-638CEC542CEF}" presName="node" presStyleLbl="node1" presStyleIdx="4" presStyleCnt="8">
        <dgm:presLayoutVars>
          <dgm:bulletEnabled val="1"/>
        </dgm:presLayoutVars>
      </dgm:prSet>
      <dgm:spPr/>
    </dgm:pt>
    <dgm:pt modelId="{D0D0519E-C633-466E-B018-4B036EC761DD}" type="pres">
      <dgm:prSet presAssocID="{A85628E4-B11E-47FF-A3C7-4EB94BD0204F}" presName="parTrans" presStyleLbl="sibTrans2D1" presStyleIdx="5" presStyleCnt="8"/>
      <dgm:spPr/>
    </dgm:pt>
    <dgm:pt modelId="{65971B72-343A-4DB7-B18C-1432E0DBF390}" type="pres">
      <dgm:prSet presAssocID="{A85628E4-B11E-47FF-A3C7-4EB94BD0204F}" presName="connectorText" presStyleLbl="sibTrans2D1" presStyleIdx="5" presStyleCnt="8"/>
      <dgm:spPr/>
    </dgm:pt>
    <dgm:pt modelId="{AFDCCD1F-9F38-4FFF-A5D0-35373C201297}" type="pres">
      <dgm:prSet presAssocID="{652CD8AB-E91F-4FDA-BA74-5DA3D9042A58}" presName="node" presStyleLbl="node1" presStyleIdx="5" presStyleCnt="8">
        <dgm:presLayoutVars>
          <dgm:bulletEnabled val="1"/>
        </dgm:presLayoutVars>
      </dgm:prSet>
      <dgm:spPr/>
    </dgm:pt>
    <dgm:pt modelId="{EA74A306-1133-405E-AD85-40D281189B1E}" type="pres">
      <dgm:prSet presAssocID="{C5A74FD2-36D7-4EC8-8D7E-CFCFFCE5A266}" presName="parTrans" presStyleLbl="sibTrans2D1" presStyleIdx="6" presStyleCnt="8"/>
      <dgm:spPr/>
    </dgm:pt>
    <dgm:pt modelId="{B56AEA36-A3A5-42A7-BC67-8F4BC5FA1862}" type="pres">
      <dgm:prSet presAssocID="{C5A74FD2-36D7-4EC8-8D7E-CFCFFCE5A266}" presName="connectorText" presStyleLbl="sibTrans2D1" presStyleIdx="6" presStyleCnt="8"/>
      <dgm:spPr/>
    </dgm:pt>
    <dgm:pt modelId="{6FFDD023-7B61-4828-B96F-183E44022384}" type="pres">
      <dgm:prSet presAssocID="{55471ADE-065C-457C-B9FB-8F81F3BA9444}" presName="node" presStyleLbl="node1" presStyleIdx="6" presStyleCnt="8">
        <dgm:presLayoutVars>
          <dgm:bulletEnabled val="1"/>
        </dgm:presLayoutVars>
      </dgm:prSet>
      <dgm:spPr/>
    </dgm:pt>
    <dgm:pt modelId="{E2F76211-73F4-4D47-B065-2D428BF83408}" type="pres">
      <dgm:prSet presAssocID="{A4805F61-30C4-4471-8458-3B77C43E9693}" presName="parTrans" presStyleLbl="sibTrans2D1" presStyleIdx="7" presStyleCnt="8"/>
      <dgm:spPr/>
    </dgm:pt>
    <dgm:pt modelId="{620BA5DF-70BA-43FF-A4AC-EA5F78E69D04}" type="pres">
      <dgm:prSet presAssocID="{A4805F61-30C4-4471-8458-3B77C43E9693}" presName="connectorText" presStyleLbl="sibTrans2D1" presStyleIdx="7" presStyleCnt="8"/>
      <dgm:spPr/>
    </dgm:pt>
    <dgm:pt modelId="{C45715BD-5E97-4471-89B3-2418B95EB1F0}" type="pres">
      <dgm:prSet presAssocID="{7DB041FB-8262-4C19-9267-4CF5E9DD5B22}" presName="node" presStyleLbl="node1" presStyleIdx="7" presStyleCnt="8">
        <dgm:presLayoutVars>
          <dgm:bulletEnabled val="1"/>
        </dgm:presLayoutVars>
      </dgm:prSet>
      <dgm:spPr/>
    </dgm:pt>
  </dgm:ptLst>
  <dgm:cxnLst>
    <dgm:cxn modelId="{6286D700-CF83-48D8-BAC2-3584DDE192F4}" type="presOf" srcId="{C5A74FD2-36D7-4EC8-8D7E-CFCFFCE5A266}" destId="{EA74A306-1133-405E-AD85-40D281189B1E}" srcOrd="0" destOrd="0" presId="urn:microsoft.com/office/officeart/2005/8/layout/radial5"/>
    <dgm:cxn modelId="{57970A07-4D92-4F41-AA1A-CD7BB4436BE5}" srcId="{3DDB33A4-E2F0-4A3F-B71D-A57BE21FBAA1}" destId="{DF8BF585-6D84-45D0-9C58-5F70B9D6F963}" srcOrd="1" destOrd="0" parTransId="{89A3F46C-BFD4-4E2D-B690-5569E80366D5}" sibTransId="{57AED47B-9E51-4535-9EF0-FA988605FD4B}"/>
    <dgm:cxn modelId="{BC880909-CBAA-4B3C-B77E-99032F5F9E23}" type="presOf" srcId="{3DDB33A4-E2F0-4A3F-B71D-A57BE21FBAA1}" destId="{01E66F8A-BE66-416D-BF49-CEC316FCEF0E}" srcOrd="0" destOrd="0" presId="urn:microsoft.com/office/officeart/2005/8/layout/radial5"/>
    <dgm:cxn modelId="{596DE50B-5234-445F-87B5-4852A08BFACB}" type="presOf" srcId="{7DB041FB-8262-4C19-9267-4CF5E9DD5B22}" destId="{C45715BD-5E97-4471-89B3-2418B95EB1F0}" srcOrd="0" destOrd="0" presId="urn:microsoft.com/office/officeart/2005/8/layout/radial5"/>
    <dgm:cxn modelId="{10555412-1ED6-49F7-8A79-588D64D4A372}" type="presOf" srcId="{3E57334A-E220-4A5C-9F2B-DF8ACB2C178F}" destId="{BC66F867-667E-4411-858A-26A6D798CFCD}" srcOrd="0" destOrd="0" presId="urn:microsoft.com/office/officeart/2005/8/layout/radial5"/>
    <dgm:cxn modelId="{1F6F5113-5919-4979-B8A5-5837670EA237}" srcId="{3DDB33A4-E2F0-4A3F-B71D-A57BE21FBAA1}" destId="{652CD8AB-E91F-4FDA-BA74-5DA3D9042A58}" srcOrd="5" destOrd="0" parTransId="{A85628E4-B11E-47FF-A3C7-4EB94BD0204F}" sibTransId="{99FC2883-0C2F-4499-83E6-FBDB8AA665FC}"/>
    <dgm:cxn modelId="{731D2118-EACE-4643-9D32-A9E82ED22200}" srcId="{3DDB33A4-E2F0-4A3F-B71D-A57BE21FBAA1}" destId="{55471ADE-065C-457C-B9FB-8F81F3BA9444}" srcOrd="6" destOrd="0" parTransId="{C5A74FD2-36D7-4EC8-8D7E-CFCFFCE5A266}" sibTransId="{6CB01E3A-E980-47A9-99E8-7B23F377D2E7}"/>
    <dgm:cxn modelId="{7CE14A29-5D66-49CC-B026-F1D1431A9B82}" type="presOf" srcId="{A4805F61-30C4-4471-8458-3B77C43E9693}" destId="{620BA5DF-70BA-43FF-A4AC-EA5F78E69D04}" srcOrd="1" destOrd="0" presId="urn:microsoft.com/office/officeart/2005/8/layout/radial5"/>
    <dgm:cxn modelId="{2075B630-7968-4940-840E-E06EF968620B}" type="presOf" srcId="{E235DE49-2DF8-4207-91C4-315C39267623}" destId="{8DECA664-7166-406E-B5A0-D9174DD12D55}" srcOrd="0" destOrd="0" presId="urn:microsoft.com/office/officeart/2005/8/layout/radial5"/>
    <dgm:cxn modelId="{5A08EE33-9921-433C-9B65-99CDE23F0412}" type="presOf" srcId="{AA71310E-E858-47DA-B46C-1E5D1B124EA0}" destId="{3A5EBC02-F7EE-46BF-8524-7D141999A3DC}" srcOrd="0" destOrd="0" presId="urn:microsoft.com/office/officeart/2005/8/layout/radial5"/>
    <dgm:cxn modelId="{E769A83F-5AA4-4366-9B69-2773F068D2D6}" type="presOf" srcId="{A85628E4-B11E-47FF-A3C7-4EB94BD0204F}" destId="{D0D0519E-C633-466E-B018-4B036EC761DD}" srcOrd="0" destOrd="0" presId="urn:microsoft.com/office/officeart/2005/8/layout/radial5"/>
    <dgm:cxn modelId="{5874735C-FB04-42D9-9C47-18325B8118FC}" type="presOf" srcId="{89A3F46C-BFD4-4E2D-B690-5569E80366D5}" destId="{C8F70C0F-68D5-4428-8940-C5BF5DA2214F}" srcOrd="0" destOrd="0" presId="urn:microsoft.com/office/officeart/2005/8/layout/radial5"/>
    <dgm:cxn modelId="{EDA5205F-4928-4487-B768-0B03BEFEA957}" type="presOf" srcId="{F7421E80-4F51-4E6C-8F23-C89409B73882}" destId="{9FBC4A85-F77E-4F74-BC84-BBB71DFE0B4B}" srcOrd="0" destOrd="0" presId="urn:microsoft.com/office/officeart/2005/8/layout/radial5"/>
    <dgm:cxn modelId="{9350A45F-EFDB-4D7F-8148-598346F00851}" type="presOf" srcId="{652CD8AB-E91F-4FDA-BA74-5DA3D9042A58}" destId="{AFDCCD1F-9F38-4FFF-A5D0-35373C201297}" srcOrd="0" destOrd="0" presId="urn:microsoft.com/office/officeart/2005/8/layout/radial5"/>
    <dgm:cxn modelId="{8E6E3D43-D7B6-4D33-B980-B9DEC9B75B23}" type="presOf" srcId="{DE839F9D-4687-49BC-B156-8153889AA801}" destId="{EA819336-3A0C-44C7-8DF7-286D51D2275D}" srcOrd="1" destOrd="0" presId="urn:microsoft.com/office/officeart/2005/8/layout/radial5"/>
    <dgm:cxn modelId="{08586843-FB96-4626-A492-3D07B93CF7C0}" type="presOf" srcId="{C5A74FD2-36D7-4EC8-8D7E-CFCFFCE5A266}" destId="{B56AEA36-A3A5-42A7-BC67-8F4BC5FA1862}" srcOrd="1" destOrd="0" presId="urn:microsoft.com/office/officeart/2005/8/layout/radial5"/>
    <dgm:cxn modelId="{D746B144-72BF-4D35-AD9B-A00AA212EE08}" type="presOf" srcId="{2E8994C0-8505-486F-832B-BA3D5EBB27EF}" destId="{FB5B11FA-871E-4701-9F11-7FF936A8F066}" srcOrd="1" destOrd="0" presId="urn:microsoft.com/office/officeart/2005/8/layout/radial5"/>
    <dgm:cxn modelId="{DB9D986C-42E8-4910-8100-BBA652EDB3C4}" srcId="{3DDB33A4-E2F0-4A3F-B71D-A57BE21FBAA1}" destId="{A1B35B77-31B2-4237-B5F2-B99E433314DD}" srcOrd="0" destOrd="0" parTransId="{B3D81909-E268-459E-A5FC-A0E4DAE78064}" sibTransId="{E24FB579-DAF5-4E5B-8F9F-6B7F3C7A5DAA}"/>
    <dgm:cxn modelId="{FF427C4D-8072-4EBE-B841-8055420DE2CC}" type="presOf" srcId="{DF8BF585-6D84-45D0-9C58-5F70B9D6F963}" destId="{CF4C1771-495B-4A4D-BEA3-92F3CC6CD0E7}" srcOrd="0" destOrd="0" presId="urn:microsoft.com/office/officeart/2005/8/layout/radial5"/>
    <dgm:cxn modelId="{3A4E6F50-239E-4CDB-BC3B-17465D05097E}" type="presOf" srcId="{2E8994C0-8505-486F-832B-BA3D5EBB27EF}" destId="{B28D7397-74A6-4457-AF86-CBCC3A3176A0}" srcOrd="0" destOrd="0" presId="urn:microsoft.com/office/officeart/2005/8/layout/radial5"/>
    <dgm:cxn modelId="{9C25FE76-E786-493E-B497-630BA737FC73}" type="presOf" srcId="{89A3F46C-BFD4-4E2D-B690-5569E80366D5}" destId="{7A6BCBFA-D1A0-4EF7-A5E5-857FC486EECA}" srcOrd="1" destOrd="0" presId="urn:microsoft.com/office/officeart/2005/8/layout/radial5"/>
    <dgm:cxn modelId="{99A6378B-C0E8-4494-8442-EF4850FE3ECF}" type="presOf" srcId="{A4805F61-30C4-4471-8458-3B77C43E9693}" destId="{E2F76211-73F4-4D47-B065-2D428BF83408}" srcOrd="0" destOrd="0" presId="urn:microsoft.com/office/officeart/2005/8/layout/radial5"/>
    <dgm:cxn modelId="{3FC3DB97-C243-463B-A75A-128B46C4130F}" type="presOf" srcId="{B3D81909-E268-459E-A5FC-A0E4DAE78064}" destId="{D93E7BBA-0A00-41A5-BD06-4AB24A48B063}" srcOrd="0" destOrd="0" presId="urn:microsoft.com/office/officeart/2005/8/layout/radial5"/>
    <dgm:cxn modelId="{AD71B198-00C7-4B65-ABCF-4BC7417451B8}" type="presOf" srcId="{DE839F9D-4687-49BC-B156-8153889AA801}" destId="{84F19D75-2FFB-4E6C-B345-F9B6F72702B9}" srcOrd="0" destOrd="0" presId="urn:microsoft.com/office/officeart/2005/8/layout/radial5"/>
    <dgm:cxn modelId="{CAA28FA6-55DA-49E8-86C8-095AAD84B1B7}" srcId="{3DDB33A4-E2F0-4A3F-B71D-A57BE21FBAA1}" destId="{DC995BC1-547C-4921-8A53-638CEC542CEF}" srcOrd="4" destOrd="0" parTransId="{2E8994C0-8505-486F-832B-BA3D5EBB27EF}" sibTransId="{63A4DCDD-ABEA-40D3-B5D1-8B468AAB350C}"/>
    <dgm:cxn modelId="{360A36B0-DF68-4696-81B9-066797B15E0C}" type="presOf" srcId="{55471ADE-065C-457C-B9FB-8F81F3BA9444}" destId="{6FFDD023-7B61-4828-B96F-183E44022384}" srcOrd="0" destOrd="0" presId="urn:microsoft.com/office/officeart/2005/8/layout/radial5"/>
    <dgm:cxn modelId="{2D46A2B7-D4AE-4E8E-8DA5-3362513A02DC}" type="presOf" srcId="{DC995BC1-547C-4921-8A53-638CEC542CEF}" destId="{3C8EB6D4-D879-4E4A-81A2-7DB1C18F2675}" srcOrd="0" destOrd="0" presId="urn:microsoft.com/office/officeart/2005/8/layout/radial5"/>
    <dgm:cxn modelId="{A8CCACBB-8361-4831-8547-30A041F68508}" type="presOf" srcId="{A85628E4-B11E-47FF-A3C7-4EB94BD0204F}" destId="{65971B72-343A-4DB7-B18C-1432E0DBF390}" srcOrd="1" destOrd="0" presId="urn:microsoft.com/office/officeart/2005/8/layout/radial5"/>
    <dgm:cxn modelId="{F40DA2CA-A725-4321-AB80-2B10DD055F05}" srcId="{3DDB33A4-E2F0-4A3F-B71D-A57BE21FBAA1}" destId="{3E57334A-E220-4A5C-9F2B-DF8ACB2C178F}" srcOrd="2" destOrd="0" parTransId="{DE839F9D-4687-49BC-B156-8153889AA801}" sibTransId="{21646661-76CE-4914-B19F-D322CB20C260}"/>
    <dgm:cxn modelId="{1B8C6DD2-7490-4A94-8AE0-D3D25AE9E5BB}" type="presOf" srcId="{AA71310E-E858-47DA-B46C-1E5D1B124EA0}" destId="{4C7152A7-6CBD-4A56-A3C8-D6C32853EE80}" srcOrd="1" destOrd="0" presId="urn:microsoft.com/office/officeart/2005/8/layout/radial5"/>
    <dgm:cxn modelId="{3C9A8CD3-92DE-4B57-84CB-755D837EFC73}" type="presOf" srcId="{A1B35B77-31B2-4237-B5F2-B99E433314DD}" destId="{943796F0-661D-4619-935F-D108B17A1AA5}" srcOrd="0" destOrd="0" presId="urn:microsoft.com/office/officeart/2005/8/layout/radial5"/>
    <dgm:cxn modelId="{275369E1-E4E6-4551-B119-058DE5D10A58}" type="presOf" srcId="{B3D81909-E268-459E-A5FC-A0E4DAE78064}" destId="{DC70A6AC-2CBD-43AC-A8E3-6F40D37FCCD5}" srcOrd="1" destOrd="0" presId="urn:microsoft.com/office/officeart/2005/8/layout/radial5"/>
    <dgm:cxn modelId="{271A77E2-C5C7-4DC9-B1E8-8136B73077EF}" srcId="{E235DE49-2DF8-4207-91C4-315C39267623}" destId="{3DDB33A4-E2F0-4A3F-B71D-A57BE21FBAA1}" srcOrd="0" destOrd="0" parTransId="{A0C2A1AE-5C25-4E75-86A0-C8C7A4B3E0DE}" sibTransId="{D4C829E6-F52B-47C2-B3B0-09F3E9F33506}"/>
    <dgm:cxn modelId="{AFA1FBE6-EBF4-4C1A-8D74-2B782098C0CC}" srcId="{3DDB33A4-E2F0-4A3F-B71D-A57BE21FBAA1}" destId="{F7421E80-4F51-4E6C-8F23-C89409B73882}" srcOrd="3" destOrd="0" parTransId="{AA71310E-E858-47DA-B46C-1E5D1B124EA0}" sibTransId="{26E3165F-D557-4483-889C-EEC1B1B9DBEC}"/>
    <dgm:cxn modelId="{15F842EC-70E8-4B51-A80C-2144CB813A2C}" srcId="{3DDB33A4-E2F0-4A3F-B71D-A57BE21FBAA1}" destId="{7DB041FB-8262-4C19-9267-4CF5E9DD5B22}" srcOrd="7" destOrd="0" parTransId="{A4805F61-30C4-4471-8458-3B77C43E9693}" sibTransId="{42E6CB57-D8EF-4BBC-8377-B4606EB593F8}"/>
    <dgm:cxn modelId="{A7548383-3AAE-4F2F-8EF2-AC5817445F59}" type="presParOf" srcId="{8DECA664-7166-406E-B5A0-D9174DD12D55}" destId="{01E66F8A-BE66-416D-BF49-CEC316FCEF0E}" srcOrd="0" destOrd="0" presId="urn:microsoft.com/office/officeart/2005/8/layout/radial5"/>
    <dgm:cxn modelId="{1938B641-DA78-4625-8A3E-8F9EBD2019B7}" type="presParOf" srcId="{8DECA664-7166-406E-B5A0-D9174DD12D55}" destId="{D93E7BBA-0A00-41A5-BD06-4AB24A48B063}" srcOrd="1" destOrd="0" presId="urn:microsoft.com/office/officeart/2005/8/layout/radial5"/>
    <dgm:cxn modelId="{E98D3024-5BDC-4696-8239-B8C06C2F1815}" type="presParOf" srcId="{D93E7BBA-0A00-41A5-BD06-4AB24A48B063}" destId="{DC70A6AC-2CBD-43AC-A8E3-6F40D37FCCD5}" srcOrd="0" destOrd="0" presId="urn:microsoft.com/office/officeart/2005/8/layout/radial5"/>
    <dgm:cxn modelId="{1CB04C33-3262-4F3D-8A0B-A39E044F6D46}" type="presParOf" srcId="{8DECA664-7166-406E-B5A0-D9174DD12D55}" destId="{943796F0-661D-4619-935F-D108B17A1AA5}" srcOrd="2" destOrd="0" presId="urn:microsoft.com/office/officeart/2005/8/layout/radial5"/>
    <dgm:cxn modelId="{BCA5552E-3ACD-4597-884E-B303656580C1}" type="presParOf" srcId="{8DECA664-7166-406E-B5A0-D9174DD12D55}" destId="{C8F70C0F-68D5-4428-8940-C5BF5DA2214F}" srcOrd="3" destOrd="0" presId="urn:microsoft.com/office/officeart/2005/8/layout/radial5"/>
    <dgm:cxn modelId="{5F5CCF00-B8BC-4052-AC32-87EE24DFCF93}" type="presParOf" srcId="{C8F70C0F-68D5-4428-8940-C5BF5DA2214F}" destId="{7A6BCBFA-D1A0-4EF7-A5E5-857FC486EECA}" srcOrd="0" destOrd="0" presId="urn:microsoft.com/office/officeart/2005/8/layout/radial5"/>
    <dgm:cxn modelId="{8967EDD7-02FA-4845-A407-54A2384BB599}" type="presParOf" srcId="{8DECA664-7166-406E-B5A0-D9174DD12D55}" destId="{CF4C1771-495B-4A4D-BEA3-92F3CC6CD0E7}" srcOrd="4" destOrd="0" presId="urn:microsoft.com/office/officeart/2005/8/layout/radial5"/>
    <dgm:cxn modelId="{A7B2F4EB-0350-43BB-96C6-F81A66B08307}" type="presParOf" srcId="{8DECA664-7166-406E-B5A0-D9174DD12D55}" destId="{84F19D75-2FFB-4E6C-B345-F9B6F72702B9}" srcOrd="5" destOrd="0" presId="urn:microsoft.com/office/officeart/2005/8/layout/radial5"/>
    <dgm:cxn modelId="{654BADF1-1BDE-443D-99B5-AF28F43436DF}" type="presParOf" srcId="{84F19D75-2FFB-4E6C-B345-F9B6F72702B9}" destId="{EA819336-3A0C-44C7-8DF7-286D51D2275D}" srcOrd="0" destOrd="0" presId="urn:microsoft.com/office/officeart/2005/8/layout/radial5"/>
    <dgm:cxn modelId="{7528B209-41E6-4ACB-AA6F-C241CEDA0A52}" type="presParOf" srcId="{8DECA664-7166-406E-B5A0-D9174DD12D55}" destId="{BC66F867-667E-4411-858A-26A6D798CFCD}" srcOrd="6" destOrd="0" presId="urn:microsoft.com/office/officeart/2005/8/layout/radial5"/>
    <dgm:cxn modelId="{C3CE79A2-39EE-47E3-9104-4F84AB017CF6}" type="presParOf" srcId="{8DECA664-7166-406E-B5A0-D9174DD12D55}" destId="{3A5EBC02-F7EE-46BF-8524-7D141999A3DC}" srcOrd="7" destOrd="0" presId="urn:microsoft.com/office/officeart/2005/8/layout/radial5"/>
    <dgm:cxn modelId="{A480ED7C-2755-4BD0-A45C-CBC171539820}" type="presParOf" srcId="{3A5EBC02-F7EE-46BF-8524-7D141999A3DC}" destId="{4C7152A7-6CBD-4A56-A3C8-D6C32853EE80}" srcOrd="0" destOrd="0" presId="urn:microsoft.com/office/officeart/2005/8/layout/radial5"/>
    <dgm:cxn modelId="{BC717D1D-FA58-4519-A786-974E1BC39F9B}" type="presParOf" srcId="{8DECA664-7166-406E-B5A0-D9174DD12D55}" destId="{9FBC4A85-F77E-4F74-BC84-BBB71DFE0B4B}" srcOrd="8" destOrd="0" presId="urn:microsoft.com/office/officeart/2005/8/layout/radial5"/>
    <dgm:cxn modelId="{B02E7E11-0C13-4C02-AFA2-5F5457C01171}" type="presParOf" srcId="{8DECA664-7166-406E-B5A0-D9174DD12D55}" destId="{B28D7397-74A6-4457-AF86-CBCC3A3176A0}" srcOrd="9" destOrd="0" presId="urn:microsoft.com/office/officeart/2005/8/layout/radial5"/>
    <dgm:cxn modelId="{D31A7568-1B36-4BA7-8539-EF735CDAD279}" type="presParOf" srcId="{B28D7397-74A6-4457-AF86-CBCC3A3176A0}" destId="{FB5B11FA-871E-4701-9F11-7FF936A8F066}" srcOrd="0" destOrd="0" presId="urn:microsoft.com/office/officeart/2005/8/layout/radial5"/>
    <dgm:cxn modelId="{3E2C8D72-D653-4BD6-82DD-E3C2AA0E7ACB}" type="presParOf" srcId="{8DECA664-7166-406E-B5A0-D9174DD12D55}" destId="{3C8EB6D4-D879-4E4A-81A2-7DB1C18F2675}" srcOrd="10" destOrd="0" presId="urn:microsoft.com/office/officeart/2005/8/layout/radial5"/>
    <dgm:cxn modelId="{8FB6D72B-BBDA-4E1B-830D-2C44B10F24E8}" type="presParOf" srcId="{8DECA664-7166-406E-B5A0-D9174DD12D55}" destId="{D0D0519E-C633-466E-B018-4B036EC761DD}" srcOrd="11" destOrd="0" presId="urn:microsoft.com/office/officeart/2005/8/layout/radial5"/>
    <dgm:cxn modelId="{46A659AF-ED65-43BC-A2F7-B973FE03C807}" type="presParOf" srcId="{D0D0519E-C633-466E-B018-4B036EC761DD}" destId="{65971B72-343A-4DB7-B18C-1432E0DBF390}" srcOrd="0" destOrd="0" presId="urn:microsoft.com/office/officeart/2005/8/layout/radial5"/>
    <dgm:cxn modelId="{D6341368-F138-4BD8-A6A0-9E170D319042}" type="presParOf" srcId="{8DECA664-7166-406E-B5A0-D9174DD12D55}" destId="{AFDCCD1F-9F38-4FFF-A5D0-35373C201297}" srcOrd="12" destOrd="0" presId="urn:microsoft.com/office/officeart/2005/8/layout/radial5"/>
    <dgm:cxn modelId="{1EF5D929-BA10-4112-985A-64727AB5FA1A}" type="presParOf" srcId="{8DECA664-7166-406E-B5A0-D9174DD12D55}" destId="{EA74A306-1133-405E-AD85-40D281189B1E}" srcOrd="13" destOrd="0" presId="urn:microsoft.com/office/officeart/2005/8/layout/radial5"/>
    <dgm:cxn modelId="{B0544CFE-8A78-4464-B6C1-8D15369E2201}" type="presParOf" srcId="{EA74A306-1133-405E-AD85-40D281189B1E}" destId="{B56AEA36-A3A5-42A7-BC67-8F4BC5FA1862}" srcOrd="0" destOrd="0" presId="urn:microsoft.com/office/officeart/2005/8/layout/radial5"/>
    <dgm:cxn modelId="{12D32031-777F-4769-9E1A-97FCAF1D29B4}" type="presParOf" srcId="{8DECA664-7166-406E-B5A0-D9174DD12D55}" destId="{6FFDD023-7B61-4828-B96F-183E44022384}" srcOrd="14" destOrd="0" presId="urn:microsoft.com/office/officeart/2005/8/layout/radial5"/>
    <dgm:cxn modelId="{54C0E1FB-11FD-4B9B-AC87-FAD390DC74BA}" type="presParOf" srcId="{8DECA664-7166-406E-B5A0-D9174DD12D55}" destId="{E2F76211-73F4-4D47-B065-2D428BF83408}" srcOrd="15" destOrd="0" presId="urn:microsoft.com/office/officeart/2005/8/layout/radial5"/>
    <dgm:cxn modelId="{420C106C-809A-4B16-B46E-5DC68DABCD28}" type="presParOf" srcId="{E2F76211-73F4-4D47-B065-2D428BF83408}" destId="{620BA5DF-70BA-43FF-A4AC-EA5F78E69D04}" srcOrd="0" destOrd="0" presId="urn:microsoft.com/office/officeart/2005/8/layout/radial5"/>
    <dgm:cxn modelId="{E3BD2E12-70A9-4F2F-8076-FFA01710AB97}" type="presParOf" srcId="{8DECA664-7166-406E-B5A0-D9174DD12D55}" destId="{C45715BD-5E97-4471-89B3-2418B95EB1F0}"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39A974-D38F-44B4-9654-B2A59B4B095F}" type="doc">
      <dgm:prSet loTypeId="urn:microsoft.com/office/officeart/2005/8/layout/cycle1" loCatId="cycle" qsTypeId="urn:microsoft.com/office/officeart/2005/8/quickstyle/simple1" qsCatId="simple" csTypeId="urn:microsoft.com/office/officeart/2005/8/colors/colorful3" csCatId="colorful" phldr="1"/>
      <dgm:spPr/>
      <dgm:t>
        <a:bodyPr/>
        <a:lstStyle/>
        <a:p>
          <a:endParaRPr lang="es-ES"/>
        </a:p>
      </dgm:t>
    </dgm:pt>
    <dgm:pt modelId="{1F51808B-D922-49F9-8CE9-8BC9A0D4CA0A}">
      <dgm:prSet phldrT="[Texto]" custT="1"/>
      <dgm:spPr/>
      <dgm:t>
        <a:bodyPr/>
        <a:lstStyle/>
        <a:p>
          <a:r>
            <a:rPr lang="es-ES" sz="1600" dirty="0"/>
            <a:t>Secretarias de Asuntos Docentes.</a:t>
          </a:r>
        </a:p>
      </dgm:t>
    </dgm:pt>
    <dgm:pt modelId="{2BA514C2-2EFD-4C5B-ACDE-0C94A6AABCE9}" type="parTrans" cxnId="{D5FC3F4F-072A-4F06-ADD1-AA0CA51A1DB6}">
      <dgm:prSet/>
      <dgm:spPr/>
      <dgm:t>
        <a:bodyPr/>
        <a:lstStyle/>
        <a:p>
          <a:endParaRPr lang="es-ES" sz="1600"/>
        </a:p>
      </dgm:t>
    </dgm:pt>
    <dgm:pt modelId="{D740CD4F-6087-4539-AE35-B8F30D47C024}" type="sibTrans" cxnId="{D5FC3F4F-072A-4F06-ADD1-AA0CA51A1DB6}">
      <dgm:prSet/>
      <dgm:spPr/>
      <dgm:t>
        <a:bodyPr/>
        <a:lstStyle/>
        <a:p>
          <a:endParaRPr lang="es-ES" sz="1600"/>
        </a:p>
      </dgm:t>
    </dgm:pt>
    <dgm:pt modelId="{7034D615-8871-4747-99AE-C30DD1B2E28C}">
      <dgm:prSet phldrT="[Texto]" custT="1"/>
      <dgm:spPr/>
      <dgm:t>
        <a:bodyPr/>
        <a:lstStyle/>
        <a:p>
          <a:r>
            <a:rPr lang="es-ES" sz="1600" dirty="0"/>
            <a:t>Escuela</a:t>
          </a:r>
        </a:p>
      </dgm:t>
    </dgm:pt>
    <dgm:pt modelId="{168F969D-7B45-47A9-BB64-2A734FA48E93}" type="parTrans" cxnId="{35313601-91A4-4E43-96D0-201B6F250FDE}">
      <dgm:prSet/>
      <dgm:spPr/>
      <dgm:t>
        <a:bodyPr/>
        <a:lstStyle/>
        <a:p>
          <a:endParaRPr lang="es-ES" sz="1600"/>
        </a:p>
      </dgm:t>
    </dgm:pt>
    <dgm:pt modelId="{5977FFD2-7E0D-4D45-B9E4-EB10835C3AED}" type="sibTrans" cxnId="{35313601-91A4-4E43-96D0-201B6F250FDE}">
      <dgm:prSet/>
      <dgm:spPr/>
      <dgm:t>
        <a:bodyPr/>
        <a:lstStyle/>
        <a:p>
          <a:endParaRPr lang="es-ES" sz="1600"/>
        </a:p>
      </dgm:t>
    </dgm:pt>
    <dgm:pt modelId="{FD612EE0-7449-4728-9619-BB9927935731}">
      <dgm:prSet phldrT="[Texto]" custT="1"/>
      <dgm:spPr/>
      <dgm:t>
        <a:bodyPr/>
        <a:lstStyle/>
        <a:p>
          <a:r>
            <a:rPr lang="es-ES" sz="1600" dirty="0"/>
            <a:t>Consejos Escolares</a:t>
          </a:r>
        </a:p>
      </dgm:t>
    </dgm:pt>
    <dgm:pt modelId="{525B5BA8-F66C-4B98-91CC-3030D52AC2D5}" type="parTrans" cxnId="{BF4B5EEF-582F-4457-B7CF-A585305FF944}">
      <dgm:prSet/>
      <dgm:spPr/>
      <dgm:t>
        <a:bodyPr/>
        <a:lstStyle/>
        <a:p>
          <a:endParaRPr lang="es-ES" sz="1600"/>
        </a:p>
      </dgm:t>
    </dgm:pt>
    <dgm:pt modelId="{6BC33A6B-F88E-4C95-854A-18ED8A995DB5}" type="sibTrans" cxnId="{BF4B5EEF-582F-4457-B7CF-A585305FF944}">
      <dgm:prSet/>
      <dgm:spPr/>
      <dgm:t>
        <a:bodyPr/>
        <a:lstStyle/>
        <a:p>
          <a:endParaRPr lang="es-ES" sz="1600"/>
        </a:p>
      </dgm:t>
    </dgm:pt>
    <dgm:pt modelId="{8A2ABEEA-0A78-4354-84E5-89BF74E2BD80}">
      <dgm:prSet phldrT="[Texto]" custT="1"/>
      <dgm:spPr/>
      <dgm:t>
        <a:bodyPr/>
        <a:lstStyle/>
        <a:p>
          <a:r>
            <a:rPr lang="es-ES" sz="1600" dirty="0"/>
            <a:t>Contralores Docente y Administrativo</a:t>
          </a:r>
        </a:p>
      </dgm:t>
    </dgm:pt>
    <dgm:pt modelId="{A0C14579-2778-49FB-99FA-74643E2CCE3D}" type="parTrans" cxnId="{681E4943-D1EE-4259-A068-FBCBCE0DC1FF}">
      <dgm:prSet/>
      <dgm:spPr/>
      <dgm:t>
        <a:bodyPr/>
        <a:lstStyle/>
        <a:p>
          <a:endParaRPr lang="es-ES" sz="1600"/>
        </a:p>
      </dgm:t>
    </dgm:pt>
    <dgm:pt modelId="{8FD35B73-A0C5-46F7-8F28-0DF552FB85BF}" type="sibTrans" cxnId="{681E4943-D1EE-4259-A068-FBCBCE0DC1FF}">
      <dgm:prSet/>
      <dgm:spPr/>
      <dgm:t>
        <a:bodyPr/>
        <a:lstStyle/>
        <a:p>
          <a:endParaRPr lang="es-ES" sz="1600"/>
        </a:p>
      </dgm:t>
    </dgm:pt>
    <dgm:pt modelId="{E31646AC-715C-454D-B3E8-028DFEC1446C}">
      <dgm:prSet phldrT="[Texto]" custT="1"/>
      <dgm:spPr/>
      <dgm:t>
        <a:bodyPr/>
        <a:lstStyle/>
        <a:p>
          <a:r>
            <a:rPr lang="es-ES" sz="1600" dirty="0">
              <a:solidFill>
                <a:schemeClr val="bg1">
                  <a:lumMod val="75000"/>
                </a:schemeClr>
              </a:solidFill>
            </a:rPr>
            <a:t>Tribunal</a:t>
          </a:r>
        </a:p>
      </dgm:t>
    </dgm:pt>
    <dgm:pt modelId="{A848D4B0-9C51-412C-88EF-A5B65B435F1E}" type="parTrans" cxnId="{E3457818-7952-48CB-B46B-EF54C47B9CB4}">
      <dgm:prSet/>
      <dgm:spPr/>
      <dgm:t>
        <a:bodyPr/>
        <a:lstStyle/>
        <a:p>
          <a:endParaRPr lang="es-ES" sz="1600"/>
        </a:p>
      </dgm:t>
    </dgm:pt>
    <dgm:pt modelId="{BE087FDA-38BA-472B-B828-C53A6EA69A46}" type="sibTrans" cxnId="{E3457818-7952-48CB-B46B-EF54C47B9CB4}">
      <dgm:prSet/>
      <dgm:spPr/>
      <dgm:t>
        <a:bodyPr/>
        <a:lstStyle/>
        <a:p>
          <a:endParaRPr lang="es-ES" sz="1600"/>
        </a:p>
      </dgm:t>
    </dgm:pt>
    <dgm:pt modelId="{FCCA23EA-B249-4CEE-BFDF-B6D13D352C2D}">
      <dgm:prSet phldrT="[Texto]" custT="1"/>
      <dgm:spPr/>
      <dgm:t>
        <a:bodyPr/>
        <a:lstStyle/>
        <a:p>
          <a:r>
            <a:rPr lang="es-ES" sz="1600" dirty="0">
              <a:solidFill>
                <a:schemeClr val="bg1">
                  <a:lumMod val="75000"/>
                </a:schemeClr>
              </a:solidFill>
            </a:rPr>
            <a:t>Inspección General</a:t>
          </a:r>
        </a:p>
      </dgm:t>
    </dgm:pt>
    <dgm:pt modelId="{635D3B94-F555-4BAB-A9F4-A1182028AA61}" type="parTrans" cxnId="{4F80D950-AA35-46A5-AEA8-0E1CF36B82DD}">
      <dgm:prSet/>
      <dgm:spPr/>
      <dgm:t>
        <a:bodyPr/>
        <a:lstStyle/>
        <a:p>
          <a:endParaRPr lang="es-ES" sz="1600"/>
        </a:p>
      </dgm:t>
    </dgm:pt>
    <dgm:pt modelId="{C3A8C3C1-A3BF-4C54-AE40-54E02A64BB44}" type="sibTrans" cxnId="{4F80D950-AA35-46A5-AEA8-0E1CF36B82DD}">
      <dgm:prSet/>
      <dgm:spPr/>
      <dgm:t>
        <a:bodyPr/>
        <a:lstStyle/>
        <a:p>
          <a:endParaRPr lang="es-ES" sz="1600"/>
        </a:p>
      </dgm:t>
    </dgm:pt>
    <dgm:pt modelId="{FC025F44-F4A3-4210-9723-8A534DD743A2}">
      <dgm:prSet phldrT="[Texto]" custT="1"/>
      <dgm:spPr/>
      <dgm:t>
        <a:bodyPr/>
        <a:lstStyle/>
        <a:p>
          <a:r>
            <a:rPr lang="es-ES" sz="1600" dirty="0">
              <a:solidFill>
                <a:schemeClr val="bg1">
                  <a:lumMod val="75000"/>
                </a:schemeClr>
              </a:solidFill>
            </a:rPr>
            <a:t>Jubilaciones</a:t>
          </a:r>
        </a:p>
      </dgm:t>
    </dgm:pt>
    <dgm:pt modelId="{EA6D336C-4160-4FF8-AA7C-28CF858EBDD1}" type="parTrans" cxnId="{30F0DA2E-221E-4FF1-B215-DE41A3DB28B0}">
      <dgm:prSet/>
      <dgm:spPr/>
      <dgm:t>
        <a:bodyPr/>
        <a:lstStyle/>
        <a:p>
          <a:endParaRPr lang="es-ES"/>
        </a:p>
      </dgm:t>
    </dgm:pt>
    <dgm:pt modelId="{3C33256A-0C5A-466E-828B-0FD06D61EA62}" type="sibTrans" cxnId="{30F0DA2E-221E-4FF1-B215-DE41A3DB28B0}">
      <dgm:prSet/>
      <dgm:spPr/>
      <dgm:t>
        <a:bodyPr/>
        <a:lstStyle/>
        <a:p>
          <a:endParaRPr lang="es-ES"/>
        </a:p>
      </dgm:t>
    </dgm:pt>
    <dgm:pt modelId="{6AAEAEFB-0E19-439B-A4A2-9F109642FDFB}">
      <dgm:prSet phldrT="[Texto]" custT="1"/>
      <dgm:spPr/>
      <dgm:t>
        <a:bodyPr/>
        <a:lstStyle/>
        <a:p>
          <a:r>
            <a:rPr lang="es-ES" sz="1600" dirty="0">
              <a:solidFill>
                <a:schemeClr val="bg1">
                  <a:lumMod val="75000"/>
                </a:schemeClr>
              </a:solidFill>
            </a:rPr>
            <a:t>DIEGEP</a:t>
          </a:r>
        </a:p>
      </dgm:t>
    </dgm:pt>
    <dgm:pt modelId="{FCDB8C2A-E41C-470F-8D98-E0DCCAE24255}" type="parTrans" cxnId="{938D0CBA-14F5-4B26-AFD2-DAB4CE64BA92}">
      <dgm:prSet/>
      <dgm:spPr/>
      <dgm:t>
        <a:bodyPr/>
        <a:lstStyle/>
        <a:p>
          <a:endParaRPr lang="es-ES"/>
        </a:p>
      </dgm:t>
    </dgm:pt>
    <dgm:pt modelId="{4A5860A9-B4A3-42AC-8B20-1ED2D43A2EAF}" type="sibTrans" cxnId="{938D0CBA-14F5-4B26-AFD2-DAB4CE64BA92}">
      <dgm:prSet/>
      <dgm:spPr/>
      <dgm:t>
        <a:bodyPr/>
        <a:lstStyle/>
        <a:p>
          <a:endParaRPr lang="es-ES"/>
        </a:p>
      </dgm:t>
    </dgm:pt>
    <dgm:pt modelId="{3FEC338B-3A41-4C01-9B58-069986E27438}" type="pres">
      <dgm:prSet presAssocID="{A939A974-D38F-44B4-9654-B2A59B4B095F}" presName="cycle" presStyleCnt="0">
        <dgm:presLayoutVars>
          <dgm:dir/>
          <dgm:resizeHandles val="exact"/>
        </dgm:presLayoutVars>
      </dgm:prSet>
      <dgm:spPr/>
    </dgm:pt>
    <dgm:pt modelId="{A9DF44C3-D42A-49FC-8E8B-E764BB4CD3E3}" type="pres">
      <dgm:prSet presAssocID="{1F51808B-D922-49F9-8CE9-8BC9A0D4CA0A}" presName="dummy" presStyleCnt="0"/>
      <dgm:spPr/>
    </dgm:pt>
    <dgm:pt modelId="{83ACCC1C-21B0-4D1D-AE6E-9D30E6799A30}" type="pres">
      <dgm:prSet presAssocID="{1F51808B-D922-49F9-8CE9-8BC9A0D4CA0A}" presName="node" presStyleLbl="revTx" presStyleIdx="0" presStyleCnt="8" custScaleX="192789" custRadScaleRad="104040" custRadScaleInc="4183">
        <dgm:presLayoutVars>
          <dgm:bulletEnabled val="1"/>
        </dgm:presLayoutVars>
      </dgm:prSet>
      <dgm:spPr/>
    </dgm:pt>
    <dgm:pt modelId="{4F84A26B-0A09-44FE-9018-DC67CAA7FF2D}" type="pres">
      <dgm:prSet presAssocID="{D740CD4F-6087-4539-AE35-B8F30D47C024}" presName="sibTrans" presStyleLbl="node1" presStyleIdx="0" presStyleCnt="8"/>
      <dgm:spPr/>
    </dgm:pt>
    <dgm:pt modelId="{807BD2C2-143C-4FAE-9076-892CF7990CF5}" type="pres">
      <dgm:prSet presAssocID="{7034D615-8871-4747-99AE-C30DD1B2E28C}" presName="dummy" presStyleCnt="0"/>
      <dgm:spPr/>
    </dgm:pt>
    <dgm:pt modelId="{1E0788F7-CB61-4ABE-92A9-60B8B8EAACA2}" type="pres">
      <dgm:prSet presAssocID="{7034D615-8871-4747-99AE-C30DD1B2E28C}" presName="node" presStyleLbl="revTx" presStyleIdx="1" presStyleCnt="8">
        <dgm:presLayoutVars>
          <dgm:bulletEnabled val="1"/>
        </dgm:presLayoutVars>
      </dgm:prSet>
      <dgm:spPr/>
    </dgm:pt>
    <dgm:pt modelId="{BE219396-101A-40C8-B950-195ED6D49212}" type="pres">
      <dgm:prSet presAssocID="{5977FFD2-7E0D-4D45-B9E4-EB10835C3AED}" presName="sibTrans" presStyleLbl="node1" presStyleIdx="1" presStyleCnt="8"/>
      <dgm:spPr/>
    </dgm:pt>
    <dgm:pt modelId="{6E57FECC-209A-47F0-A54E-D8E6F830A80D}" type="pres">
      <dgm:prSet presAssocID="{FD612EE0-7449-4728-9619-BB9927935731}" presName="dummy" presStyleCnt="0"/>
      <dgm:spPr/>
    </dgm:pt>
    <dgm:pt modelId="{40665E70-FB91-4C48-A5EB-CEEE5E2294FA}" type="pres">
      <dgm:prSet presAssocID="{FD612EE0-7449-4728-9619-BB9927935731}" presName="node" presStyleLbl="revTx" presStyleIdx="2" presStyleCnt="8" custScaleX="172963">
        <dgm:presLayoutVars>
          <dgm:bulletEnabled val="1"/>
        </dgm:presLayoutVars>
      </dgm:prSet>
      <dgm:spPr/>
    </dgm:pt>
    <dgm:pt modelId="{9D131414-AA54-4A5B-8EE4-820582EC81DD}" type="pres">
      <dgm:prSet presAssocID="{6BC33A6B-F88E-4C95-854A-18ED8A995DB5}" presName="sibTrans" presStyleLbl="node1" presStyleIdx="2" presStyleCnt="8"/>
      <dgm:spPr/>
    </dgm:pt>
    <dgm:pt modelId="{FBD36569-45B2-4F78-937C-29CAC97C8118}" type="pres">
      <dgm:prSet presAssocID="{8A2ABEEA-0A78-4354-84E5-89BF74E2BD80}" presName="dummy" presStyleCnt="0"/>
      <dgm:spPr/>
    </dgm:pt>
    <dgm:pt modelId="{E58472EA-0F2C-445A-BFA4-74CD8383C056}" type="pres">
      <dgm:prSet presAssocID="{8A2ABEEA-0A78-4354-84E5-89BF74E2BD80}" presName="node" presStyleLbl="revTx" presStyleIdx="3" presStyleCnt="8" custScaleX="164257" custRadScaleRad="100127" custRadScaleInc="16865">
        <dgm:presLayoutVars>
          <dgm:bulletEnabled val="1"/>
        </dgm:presLayoutVars>
      </dgm:prSet>
      <dgm:spPr/>
    </dgm:pt>
    <dgm:pt modelId="{942F3A37-5F72-4889-BF15-E3D77F4A95AA}" type="pres">
      <dgm:prSet presAssocID="{8FD35B73-A0C5-46F7-8F28-0DF552FB85BF}" presName="sibTrans" presStyleLbl="node1" presStyleIdx="3" presStyleCnt="8"/>
      <dgm:spPr/>
    </dgm:pt>
    <dgm:pt modelId="{C43C019A-B528-4431-94D1-0CBA213033AE}" type="pres">
      <dgm:prSet presAssocID="{E31646AC-715C-454D-B3E8-028DFEC1446C}" presName="dummy" presStyleCnt="0"/>
      <dgm:spPr/>
    </dgm:pt>
    <dgm:pt modelId="{0F8E4567-CCFB-46B0-A13F-585D69EC4FD8}" type="pres">
      <dgm:prSet presAssocID="{E31646AC-715C-454D-B3E8-028DFEC1446C}" presName="node" presStyleLbl="revTx" presStyleIdx="4" presStyleCnt="8">
        <dgm:presLayoutVars>
          <dgm:bulletEnabled val="1"/>
        </dgm:presLayoutVars>
      </dgm:prSet>
      <dgm:spPr/>
    </dgm:pt>
    <dgm:pt modelId="{B703BDD5-7A1A-4220-AC3B-B9C1446EF141}" type="pres">
      <dgm:prSet presAssocID="{BE087FDA-38BA-472B-B828-C53A6EA69A46}" presName="sibTrans" presStyleLbl="node1" presStyleIdx="4" presStyleCnt="8"/>
      <dgm:spPr/>
    </dgm:pt>
    <dgm:pt modelId="{AAE2AA38-F681-4E81-8B8C-E5C0794C865A}" type="pres">
      <dgm:prSet presAssocID="{FCCA23EA-B249-4CEE-BFDF-B6D13D352C2D}" presName="dummy" presStyleCnt="0"/>
      <dgm:spPr/>
    </dgm:pt>
    <dgm:pt modelId="{94BBD91F-23ED-43B6-8617-D4637598C0A8}" type="pres">
      <dgm:prSet presAssocID="{FCCA23EA-B249-4CEE-BFDF-B6D13D352C2D}" presName="node" presStyleLbl="revTx" presStyleIdx="5" presStyleCnt="8" custScaleX="171292">
        <dgm:presLayoutVars>
          <dgm:bulletEnabled val="1"/>
        </dgm:presLayoutVars>
      </dgm:prSet>
      <dgm:spPr/>
    </dgm:pt>
    <dgm:pt modelId="{B1C66861-D4E7-40F2-B17C-F8F7667D9958}" type="pres">
      <dgm:prSet presAssocID="{C3A8C3C1-A3BF-4C54-AE40-54E02A64BB44}" presName="sibTrans" presStyleLbl="node1" presStyleIdx="5" presStyleCnt="8"/>
      <dgm:spPr/>
    </dgm:pt>
    <dgm:pt modelId="{A8675580-0251-480C-9AEE-0A97EC7044EE}" type="pres">
      <dgm:prSet presAssocID="{FC025F44-F4A3-4210-9723-8A534DD743A2}" presName="dummy" presStyleCnt="0"/>
      <dgm:spPr/>
    </dgm:pt>
    <dgm:pt modelId="{0CC6802F-F00E-428F-9139-EEF3CAF8AD21}" type="pres">
      <dgm:prSet presAssocID="{FC025F44-F4A3-4210-9723-8A534DD743A2}" presName="node" presStyleLbl="revTx" presStyleIdx="6" presStyleCnt="8" custScaleX="161816">
        <dgm:presLayoutVars>
          <dgm:bulletEnabled val="1"/>
        </dgm:presLayoutVars>
      </dgm:prSet>
      <dgm:spPr/>
    </dgm:pt>
    <dgm:pt modelId="{58DFED20-8608-4891-8494-E55E0D391C83}" type="pres">
      <dgm:prSet presAssocID="{3C33256A-0C5A-466E-828B-0FD06D61EA62}" presName="sibTrans" presStyleLbl="node1" presStyleIdx="6" presStyleCnt="8"/>
      <dgm:spPr/>
    </dgm:pt>
    <dgm:pt modelId="{38AF7052-7449-4ACE-9AB5-0BFFD1ABA877}" type="pres">
      <dgm:prSet presAssocID="{6AAEAEFB-0E19-439B-A4A2-9F109642FDFB}" presName="dummy" presStyleCnt="0"/>
      <dgm:spPr/>
    </dgm:pt>
    <dgm:pt modelId="{706E0904-7DB9-4C7F-A0F1-ABBAFA511F2E}" type="pres">
      <dgm:prSet presAssocID="{6AAEAEFB-0E19-439B-A4A2-9F109642FDFB}" presName="node" presStyleLbl="revTx" presStyleIdx="7" presStyleCnt="8">
        <dgm:presLayoutVars>
          <dgm:bulletEnabled val="1"/>
        </dgm:presLayoutVars>
      </dgm:prSet>
      <dgm:spPr/>
    </dgm:pt>
    <dgm:pt modelId="{262573E0-56F4-4F07-B147-F49B25683478}" type="pres">
      <dgm:prSet presAssocID="{4A5860A9-B4A3-42AC-8B20-1ED2D43A2EAF}" presName="sibTrans" presStyleLbl="node1" presStyleIdx="7" presStyleCnt="8"/>
      <dgm:spPr/>
    </dgm:pt>
  </dgm:ptLst>
  <dgm:cxnLst>
    <dgm:cxn modelId="{35313601-91A4-4E43-96D0-201B6F250FDE}" srcId="{A939A974-D38F-44B4-9654-B2A59B4B095F}" destId="{7034D615-8871-4747-99AE-C30DD1B2E28C}" srcOrd="1" destOrd="0" parTransId="{168F969D-7B45-47A9-BB64-2A734FA48E93}" sibTransId="{5977FFD2-7E0D-4D45-B9E4-EB10835C3AED}"/>
    <dgm:cxn modelId="{28DF8114-1A7E-49EE-9DFD-6D615FA932C0}" type="presOf" srcId="{A939A974-D38F-44B4-9654-B2A59B4B095F}" destId="{3FEC338B-3A41-4C01-9B58-069986E27438}" srcOrd="0" destOrd="0" presId="urn:microsoft.com/office/officeart/2005/8/layout/cycle1"/>
    <dgm:cxn modelId="{8D1F2116-1508-4381-AA4C-3A1ACFA13F8C}" type="presOf" srcId="{6AAEAEFB-0E19-439B-A4A2-9F109642FDFB}" destId="{706E0904-7DB9-4C7F-A0F1-ABBAFA511F2E}" srcOrd="0" destOrd="0" presId="urn:microsoft.com/office/officeart/2005/8/layout/cycle1"/>
    <dgm:cxn modelId="{E3457818-7952-48CB-B46B-EF54C47B9CB4}" srcId="{A939A974-D38F-44B4-9654-B2A59B4B095F}" destId="{E31646AC-715C-454D-B3E8-028DFEC1446C}" srcOrd="4" destOrd="0" parTransId="{A848D4B0-9C51-412C-88EF-A5B65B435F1E}" sibTransId="{BE087FDA-38BA-472B-B828-C53A6EA69A46}"/>
    <dgm:cxn modelId="{30F0DA2E-221E-4FF1-B215-DE41A3DB28B0}" srcId="{A939A974-D38F-44B4-9654-B2A59B4B095F}" destId="{FC025F44-F4A3-4210-9723-8A534DD743A2}" srcOrd="6" destOrd="0" parTransId="{EA6D336C-4160-4FF8-AA7C-28CF858EBDD1}" sibTransId="{3C33256A-0C5A-466E-828B-0FD06D61EA62}"/>
    <dgm:cxn modelId="{0358623A-D926-40A0-A3B5-243C6BD5C2EF}" type="presOf" srcId="{7034D615-8871-4747-99AE-C30DD1B2E28C}" destId="{1E0788F7-CB61-4ABE-92A9-60B8B8EAACA2}" srcOrd="0" destOrd="0" presId="urn:microsoft.com/office/officeart/2005/8/layout/cycle1"/>
    <dgm:cxn modelId="{681E4943-D1EE-4259-A068-FBCBCE0DC1FF}" srcId="{A939A974-D38F-44B4-9654-B2A59B4B095F}" destId="{8A2ABEEA-0A78-4354-84E5-89BF74E2BD80}" srcOrd="3" destOrd="0" parTransId="{A0C14579-2778-49FB-99FA-74643E2CCE3D}" sibTransId="{8FD35B73-A0C5-46F7-8F28-0DF552FB85BF}"/>
    <dgm:cxn modelId="{3ED67067-C69F-471F-8136-BDA5B529E84A}" type="presOf" srcId="{1F51808B-D922-49F9-8CE9-8BC9A0D4CA0A}" destId="{83ACCC1C-21B0-4D1D-AE6E-9D30E6799A30}" srcOrd="0" destOrd="0" presId="urn:microsoft.com/office/officeart/2005/8/layout/cycle1"/>
    <dgm:cxn modelId="{AFC5DF47-A956-4AAA-87F4-7833435A2D1D}" type="presOf" srcId="{FD612EE0-7449-4728-9619-BB9927935731}" destId="{40665E70-FB91-4C48-A5EB-CEEE5E2294FA}" srcOrd="0" destOrd="0" presId="urn:microsoft.com/office/officeart/2005/8/layout/cycle1"/>
    <dgm:cxn modelId="{D5FC3F4F-072A-4F06-ADD1-AA0CA51A1DB6}" srcId="{A939A974-D38F-44B4-9654-B2A59B4B095F}" destId="{1F51808B-D922-49F9-8CE9-8BC9A0D4CA0A}" srcOrd="0" destOrd="0" parTransId="{2BA514C2-2EFD-4C5B-ACDE-0C94A6AABCE9}" sibTransId="{D740CD4F-6087-4539-AE35-B8F30D47C024}"/>
    <dgm:cxn modelId="{4F80D950-AA35-46A5-AEA8-0E1CF36B82DD}" srcId="{A939A974-D38F-44B4-9654-B2A59B4B095F}" destId="{FCCA23EA-B249-4CEE-BFDF-B6D13D352C2D}" srcOrd="5" destOrd="0" parTransId="{635D3B94-F555-4BAB-A9F4-A1182028AA61}" sibTransId="{C3A8C3C1-A3BF-4C54-AE40-54E02A64BB44}"/>
    <dgm:cxn modelId="{B314BE80-DDE3-4E3C-81AE-A1C0F74379BF}" type="presOf" srcId="{FC025F44-F4A3-4210-9723-8A534DD743A2}" destId="{0CC6802F-F00E-428F-9139-EEF3CAF8AD21}" srcOrd="0" destOrd="0" presId="urn:microsoft.com/office/officeart/2005/8/layout/cycle1"/>
    <dgm:cxn modelId="{CB4BD883-311C-461C-B386-35745189E6B6}" type="presOf" srcId="{5977FFD2-7E0D-4D45-B9E4-EB10835C3AED}" destId="{BE219396-101A-40C8-B950-195ED6D49212}" srcOrd="0" destOrd="0" presId="urn:microsoft.com/office/officeart/2005/8/layout/cycle1"/>
    <dgm:cxn modelId="{145C2390-F4EE-4EC3-8080-8E9115F3CF33}" type="presOf" srcId="{E31646AC-715C-454D-B3E8-028DFEC1446C}" destId="{0F8E4567-CCFB-46B0-A13F-585D69EC4FD8}" srcOrd="0" destOrd="0" presId="urn:microsoft.com/office/officeart/2005/8/layout/cycle1"/>
    <dgm:cxn modelId="{EA1876B0-87D3-47C9-9FEA-264CD5FEFA9F}" type="presOf" srcId="{8A2ABEEA-0A78-4354-84E5-89BF74E2BD80}" destId="{E58472EA-0F2C-445A-BFA4-74CD8383C056}" srcOrd="0" destOrd="0" presId="urn:microsoft.com/office/officeart/2005/8/layout/cycle1"/>
    <dgm:cxn modelId="{938D0CBA-14F5-4B26-AFD2-DAB4CE64BA92}" srcId="{A939A974-D38F-44B4-9654-B2A59B4B095F}" destId="{6AAEAEFB-0E19-439B-A4A2-9F109642FDFB}" srcOrd="7" destOrd="0" parTransId="{FCDB8C2A-E41C-470F-8D98-E0DCCAE24255}" sibTransId="{4A5860A9-B4A3-42AC-8B20-1ED2D43A2EAF}"/>
    <dgm:cxn modelId="{1D5434C4-8A20-46EA-8D86-DDD6FFC8E9D8}" type="presOf" srcId="{BE087FDA-38BA-472B-B828-C53A6EA69A46}" destId="{B703BDD5-7A1A-4220-AC3B-B9C1446EF141}" srcOrd="0" destOrd="0" presId="urn:microsoft.com/office/officeart/2005/8/layout/cycle1"/>
    <dgm:cxn modelId="{3F9A89C6-F9AF-4EF2-B1DD-32B78FB5A1AF}" type="presOf" srcId="{3C33256A-0C5A-466E-828B-0FD06D61EA62}" destId="{58DFED20-8608-4891-8494-E55E0D391C83}" srcOrd="0" destOrd="0" presId="urn:microsoft.com/office/officeart/2005/8/layout/cycle1"/>
    <dgm:cxn modelId="{EF961EC9-56BF-454E-A177-29B97150C1E4}" type="presOf" srcId="{6BC33A6B-F88E-4C95-854A-18ED8A995DB5}" destId="{9D131414-AA54-4A5B-8EE4-820582EC81DD}" srcOrd="0" destOrd="0" presId="urn:microsoft.com/office/officeart/2005/8/layout/cycle1"/>
    <dgm:cxn modelId="{C02BB0CC-021E-4743-8CF3-96A203AD9310}" type="presOf" srcId="{8FD35B73-A0C5-46F7-8F28-0DF552FB85BF}" destId="{942F3A37-5F72-4889-BF15-E3D77F4A95AA}" srcOrd="0" destOrd="0" presId="urn:microsoft.com/office/officeart/2005/8/layout/cycle1"/>
    <dgm:cxn modelId="{E0BCCFD1-D0A8-4BBB-910A-9126AEAB81B6}" type="presOf" srcId="{D740CD4F-6087-4539-AE35-B8F30D47C024}" destId="{4F84A26B-0A09-44FE-9018-DC67CAA7FF2D}" srcOrd="0" destOrd="0" presId="urn:microsoft.com/office/officeart/2005/8/layout/cycle1"/>
    <dgm:cxn modelId="{5AE508D5-6913-4A72-8C4B-1E1707400185}" type="presOf" srcId="{FCCA23EA-B249-4CEE-BFDF-B6D13D352C2D}" destId="{94BBD91F-23ED-43B6-8617-D4637598C0A8}" srcOrd="0" destOrd="0" presId="urn:microsoft.com/office/officeart/2005/8/layout/cycle1"/>
    <dgm:cxn modelId="{5741A9ED-DCD1-41B6-9552-4552E9371BE7}" type="presOf" srcId="{C3A8C3C1-A3BF-4C54-AE40-54E02A64BB44}" destId="{B1C66861-D4E7-40F2-B17C-F8F7667D9958}" srcOrd="0" destOrd="0" presId="urn:microsoft.com/office/officeart/2005/8/layout/cycle1"/>
    <dgm:cxn modelId="{BF4B5EEF-582F-4457-B7CF-A585305FF944}" srcId="{A939A974-D38F-44B4-9654-B2A59B4B095F}" destId="{FD612EE0-7449-4728-9619-BB9927935731}" srcOrd="2" destOrd="0" parTransId="{525B5BA8-F66C-4B98-91CC-3030D52AC2D5}" sibTransId="{6BC33A6B-F88E-4C95-854A-18ED8A995DB5}"/>
    <dgm:cxn modelId="{07732AFF-1694-4A40-BE4F-92D2B6357E8E}" type="presOf" srcId="{4A5860A9-B4A3-42AC-8B20-1ED2D43A2EAF}" destId="{262573E0-56F4-4F07-B147-F49B25683478}" srcOrd="0" destOrd="0" presId="urn:microsoft.com/office/officeart/2005/8/layout/cycle1"/>
    <dgm:cxn modelId="{D50FB188-CB06-47A5-ADF7-2F1D0A03B755}" type="presParOf" srcId="{3FEC338B-3A41-4C01-9B58-069986E27438}" destId="{A9DF44C3-D42A-49FC-8E8B-E764BB4CD3E3}" srcOrd="0" destOrd="0" presId="urn:microsoft.com/office/officeart/2005/8/layout/cycle1"/>
    <dgm:cxn modelId="{11C09C51-4AC7-4502-BC5B-6D9CF01D203C}" type="presParOf" srcId="{3FEC338B-3A41-4C01-9B58-069986E27438}" destId="{83ACCC1C-21B0-4D1D-AE6E-9D30E6799A30}" srcOrd="1" destOrd="0" presId="urn:microsoft.com/office/officeart/2005/8/layout/cycle1"/>
    <dgm:cxn modelId="{259F9FFB-0221-4139-B292-995CD09AB01F}" type="presParOf" srcId="{3FEC338B-3A41-4C01-9B58-069986E27438}" destId="{4F84A26B-0A09-44FE-9018-DC67CAA7FF2D}" srcOrd="2" destOrd="0" presId="urn:microsoft.com/office/officeart/2005/8/layout/cycle1"/>
    <dgm:cxn modelId="{ABA23660-2391-4771-96D3-16B092C13788}" type="presParOf" srcId="{3FEC338B-3A41-4C01-9B58-069986E27438}" destId="{807BD2C2-143C-4FAE-9076-892CF7990CF5}" srcOrd="3" destOrd="0" presId="urn:microsoft.com/office/officeart/2005/8/layout/cycle1"/>
    <dgm:cxn modelId="{3BCB729D-014B-453B-90B9-593246DBEABA}" type="presParOf" srcId="{3FEC338B-3A41-4C01-9B58-069986E27438}" destId="{1E0788F7-CB61-4ABE-92A9-60B8B8EAACA2}" srcOrd="4" destOrd="0" presId="urn:microsoft.com/office/officeart/2005/8/layout/cycle1"/>
    <dgm:cxn modelId="{040772F8-693F-4F57-B1C0-0D0863811219}" type="presParOf" srcId="{3FEC338B-3A41-4C01-9B58-069986E27438}" destId="{BE219396-101A-40C8-B950-195ED6D49212}" srcOrd="5" destOrd="0" presId="urn:microsoft.com/office/officeart/2005/8/layout/cycle1"/>
    <dgm:cxn modelId="{EA06B70C-65CE-4BF8-B29A-54BA400C5AC7}" type="presParOf" srcId="{3FEC338B-3A41-4C01-9B58-069986E27438}" destId="{6E57FECC-209A-47F0-A54E-D8E6F830A80D}" srcOrd="6" destOrd="0" presId="urn:microsoft.com/office/officeart/2005/8/layout/cycle1"/>
    <dgm:cxn modelId="{7C6A963A-BA5F-4DC8-A2C7-CE36D9E0763B}" type="presParOf" srcId="{3FEC338B-3A41-4C01-9B58-069986E27438}" destId="{40665E70-FB91-4C48-A5EB-CEEE5E2294FA}" srcOrd="7" destOrd="0" presId="urn:microsoft.com/office/officeart/2005/8/layout/cycle1"/>
    <dgm:cxn modelId="{4B7E1719-DEBF-43F5-A347-15C89B7E4278}" type="presParOf" srcId="{3FEC338B-3A41-4C01-9B58-069986E27438}" destId="{9D131414-AA54-4A5B-8EE4-820582EC81DD}" srcOrd="8" destOrd="0" presId="urn:microsoft.com/office/officeart/2005/8/layout/cycle1"/>
    <dgm:cxn modelId="{D5557445-AC8F-4144-B536-EA8DE86127E7}" type="presParOf" srcId="{3FEC338B-3A41-4C01-9B58-069986E27438}" destId="{FBD36569-45B2-4F78-937C-29CAC97C8118}" srcOrd="9" destOrd="0" presId="urn:microsoft.com/office/officeart/2005/8/layout/cycle1"/>
    <dgm:cxn modelId="{65476324-FE59-48CF-A790-19E2077E7A2E}" type="presParOf" srcId="{3FEC338B-3A41-4C01-9B58-069986E27438}" destId="{E58472EA-0F2C-445A-BFA4-74CD8383C056}" srcOrd="10" destOrd="0" presId="urn:microsoft.com/office/officeart/2005/8/layout/cycle1"/>
    <dgm:cxn modelId="{BCAF4470-2E53-4D49-A95A-443422ACA38D}" type="presParOf" srcId="{3FEC338B-3A41-4C01-9B58-069986E27438}" destId="{942F3A37-5F72-4889-BF15-E3D77F4A95AA}" srcOrd="11" destOrd="0" presId="urn:microsoft.com/office/officeart/2005/8/layout/cycle1"/>
    <dgm:cxn modelId="{5EFB0B12-93C0-45E0-AB8E-EE91CA03A487}" type="presParOf" srcId="{3FEC338B-3A41-4C01-9B58-069986E27438}" destId="{C43C019A-B528-4431-94D1-0CBA213033AE}" srcOrd="12" destOrd="0" presId="urn:microsoft.com/office/officeart/2005/8/layout/cycle1"/>
    <dgm:cxn modelId="{FA28A014-1836-49B9-BB20-5B55BB33FC05}" type="presParOf" srcId="{3FEC338B-3A41-4C01-9B58-069986E27438}" destId="{0F8E4567-CCFB-46B0-A13F-585D69EC4FD8}" srcOrd="13" destOrd="0" presId="urn:microsoft.com/office/officeart/2005/8/layout/cycle1"/>
    <dgm:cxn modelId="{72C0D9ED-9DD3-46E1-91E9-501B483829FC}" type="presParOf" srcId="{3FEC338B-3A41-4C01-9B58-069986E27438}" destId="{B703BDD5-7A1A-4220-AC3B-B9C1446EF141}" srcOrd="14" destOrd="0" presId="urn:microsoft.com/office/officeart/2005/8/layout/cycle1"/>
    <dgm:cxn modelId="{D154C4FF-7F35-4B38-97DB-AA66697282B9}" type="presParOf" srcId="{3FEC338B-3A41-4C01-9B58-069986E27438}" destId="{AAE2AA38-F681-4E81-8B8C-E5C0794C865A}" srcOrd="15" destOrd="0" presId="urn:microsoft.com/office/officeart/2005/8/layout/cycle1"/>
    <dgm:cxn modelId="{4AA06611-93C5-45A4-A642-0E6E24EB8981}" type="presParOf" srcId="{3FEC338B-3A41-4C01-9B58-069986E27438}" destId="{94BBD91F-23ED-43B6-8617-D4637598C0A8}" srcOrd="16" destOrd="0" presId="urn:microsoft.com/office/officeart/2005/8/layout/cycle1"/>
    <dgm:cxn modelId="{DAF19D3B-3789-40F1-ACF0-928E57061D71}" type="presParOf" srcId="{3FEC338B-3A41-4C01-9B58-069986E27438}" destId="{B1C66861-D4E7-40F2-B17C-F8F7667D9958}" srcOrd="17" destOrd="0" presId="urn:microsoft.com/office/officeart/2005/8/layout/cycle1"/>
    <dgm:cxn modelId="{E0FBB7A4-B9FD-4D0E-9AD7-10A20BF0AD0E}" type="presParOf" srcId="{3FEC338B-3A41-4C01-9B58-069986E27438}" destId="{A8675580-0251-480C-9AEE-0A97EC7044EE}" srcOrd="18" destOrd="0" presId="urn:microsoft.com/office/officeart/2005/8/layout/cycle1"/>
    <dgm:cxn modelId="{C2246C0D-A1AB-4B2F-9D5E-6448EDADCC5C}" type="presParOf" srcId="{3FEC338B-3A41-4C01-9B58-069986E27438}" destId="{0CC6802F-F00E-428F-9139-EEF3CAF8AD21}" srcOrd="19" destOrd="0" presId="urn:microsoft.com/office/officeart/2005/8/layout/cycle1"/>
    <dgm:cxn modelId="{183C663F-A043-47E1-B60A-12A23DC5CCCF}" type="presParOf" srcId="{3FEC338B-3A41-4C01-9B58-069986E27438}" destId="{58DFED20-8608-4891-8494-E55E0D391C83}" srcOrd="20" destOrd="0" presId="urn:microsoft.com/office/officeart/2005/8/layout/cycle1"/>
    <dgm:cxn modelId="{4035FE1C-78E1-4FF9-A215-A4104476534A}" type="presParOf" srcId="{3FEC338B-3A41-4C01-9B58-069986E27438}" destId="{38AF7052-7449-4ACE-9AB5-0BFFD1ABA877}" srcOrd="21" destOrd="0" presId="urn:microsoft.com/office/officeart/2005/8/layout/cycle1"/>
    <dgm:cxn modelId="{93EED57B-E775-48AC-AA6E-CC6A21D5CFE2}" type="presParOf" srcId="{3FEC338B-3A41-4C01-9B58-069986E27438}" destId="{706E0904-7DB9-4C7F-A0F1-ABBAFA511F2E}" srcOrd="22" destOrd="0" presId="urn:microsoft.com/office/officeart/2005/8/layout/cycle1"/>
    <dgm:cxn modelId="{A988E4F3-D45E-4C9C-AF91-2564CEA28BA9}" type="presParOf" srcId="{3FEC338B-3A41-4C01-9B58-069986E27438}" destId="{262573E0-56F4-4F07-B147-F49B25683478}" srcOrd="23"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2CDF07D-3988-4402-B43E-CCC982D46284}" type="doc">
      <dgm:prSet loTypeId="urn:microsoft.com/office/officeart/2008/layout/RadialCluster" loCatId="cycle" qsTypeId="urn:microsoft.com/office/officeart/2005/8/quickstyle/simple1" qsCatId="simple" csTypeId="urn:microsoft.com/office/officeart/2005/8/colors/colorful2" csCatId="colorful" phldr="1"/>
      <dgm:spPr/>
      <dgm:t>
        <a:bodyPr/>
        <a:lstStyle/>
        <a:p>
          <a:endParaRPr lang="es-ES"/>
        </a:p>
      </dgm:t>
    </dgm:pt>
    <dgm:pt modelId="{BD2FFAFD-BFDF-4624-BAF5-E3523CA68C87}">
      <dgm:prSet phldrT="[Texto]"/>
      <dgm:spPr/>
      <dgm:t>
        <a:bodyPr/>
        <a:lstStyle/>
        <a:p>
          <a:r>
            <a:rPr lang="es-ES" dirty="0"/>
            <a:t>SUNA</a:t>
          </a:r>
        </a:p>
      </dgm:t>
    </dgm:pt>
    <dgm:pt modelId="{AB945F7D-C4A4-4B38-8712-F1F4BD329B8E}" type="parTrans" cxnId="{2A2A1E58-2AD5-4862-8C34-1BAD74EB398A}">
      <dgm:prSet/>
      <dgm:spPr/>
      <dgm:t>
        <a:bodyPr/>
        <a:lstStyle/>
        <a:p>
          <a:endParaRPr lang="es-ES"/>
        </a:p>
      </dgm:t>
    </dgm:pt>
    <dgm:pt modelId="{1887393F-4C71-4F13-9764-A73F85A65666}" type="sibTrans" cxnId="{2A2A1E58-2AD5-4862-8C34-1BAD74EB398A}">
      <dgm:prSet/>
      <dgm:spPr/>
      <dgm:t>
        <a:bodyPr/>
        <a:lstStyle/>
        <a:p>
          <a:endParaRPr lang="es-ES"/>
        </a:p>
      </dgm:t>
    </dgm:pt>
    <dgm:pt modelId="{376F4740-7AF1-4A1A-B756-86F1A609CFAC}">
      <dgm:prSet phldrT="[Texto]"/>
      <dgm:spPr/>
      <dgm:t>
        <a:bodyPr/>
        <a:lstStyle/>
        <a:p>
          <a:r>
            <a:rPr lang="es-ES" dirty="0"/>
            <a:t>PDD</a:t>
          </a:r>
        </a:p>
      </dgm:t>
    </dgm:pt>
    <dgm:pt modelId="{629BAE11-B31A-4C3F-A2ED-08EB112EA349}" type="parTrans" cxnId="{B8D87E18-2D20-4EB2-97D8-07191827C7C3}">
      <dgm:prSet/>
      <dgm:spPr/>
      <dgm:t>
        <a:bodyPr/>
        <a:lstStyle/>
        <a:p>
          <a:endParaRPr lang="es-ES"/>
        </a:p>
      </dgm:t>
    </dgm:pt>
    <dgm:pt modelId="{AAA37752-DE2E-4B5F-B002-F101A89E8465}" type="sibTrans" cxnId="{B8D87E18-2D20-4EB2-97D8-07191827C7C3}">
      <dgm:prSet/>
      <dgm:spPr/>
      <dgm:t>
        <a:bodyPr/>
        <a:lstStyle/>
        <a:p>
          <a:endParaRPr lang="es-ES"/>
        </a:p>
      </dgm:t>
    </dgm:pt>
    <dgm:pt modelId="{4DE10ED9-B919-43D0-9EBB-76875D1E186B}">
      <dgm:prSet phldrT="[Texto]"/>
      <dgm:spPr/>
      <dgm:t>
        <a:bodyPr/>
        <a:lstStyle/>
        <a:p>
          <a:r>
            <a:rPr lang="es-ES" dirty="0"/>
            <a:t>SISTEMA LICENCIAS</a:t>
          </a:r>
        </a:p>
      </dgm:t>
    </dgm:pt>
    <dgm:pt modelId="{CD2C5C15-A5D5-4CC3-85CC-7986F71AF04B}" type="parTrans" cxnId="{E582D829-457F-4BE8-8CE9-42234627ED08}">
      <dgm:prSet/>
      <dgm:spPr/>
      <dgm:t>
        <a:bodyPr/>
        <a:lstStyle/>
        <a:p>
          <a:endParaRPr lang="es-ES"/>
        </a:p>
      </dgm:t>
    </dgm:pt>
    <dgm:pt modelId="{E998E636-8139-41B6-A4D8-5C6F3C79D50B}" type="sibTrans" cxnId="{E582D829-457F-4BE8-8CE9-42234627ED08}">
      <dgm:prSet/>
      <dgm:spPr/>
      <dgm:t>
        <a:bodyPr/>
        <a:lstStyle/>
        <a:p>
          <a:endParaRPr lang="es-ES"/>
        </a:p>
      </dgm:t>
    </dgm:pt>
    <dgm:pt modelId="{BF411486-6D5C-4CE9-AD5E-88AE0B686420}">
      <dgm:prSet phldrT="[Texto]"/>
      <dgm:spPr/>
      <dgm:t>
        <a:bodyPr/>
        <a:lstStyle/>
        <a:p>
          <a:r>
            <a:rPr lang="es-ES" dirty="0"/>
            <a:t>HOST</a:t>
          </a:r>
        </a:p>
      </dgm:t>
    </dgm:pt>
    <dgm:pt modelId="{EAF42624-6E7F-4AF9-B8EF-D7BC3E8357CB}" type="parTrans" cxnId="{B451345D-EAA0-4C50-A1A1-CFDB773E1F7F}">
      <dgm:prSet/>
      <dgm:spPr/>
      <dgm:t>
        <a:bodyPr/>
        <a:lstStyle/>
        <a:p>
          <a:endParaRPr lang="es-ES"/>
        </a:p>
      </dgm:t>
    </dgm:pt>
    <dgm:pt modelId="{978225EF-9CE2-4E34-BDC1-60DD6D911694}" type="sibTrans" cxnId="{B451345D-EAA0-4C50-A1A1-CFDB773E1F7F}">
      <dgm:prSet/>
      <dgm:spPr/>
      <dgm:t>
        <a:bodyPr/>
        <a:lstStyle/>
        <a:p>
          <a:endParaRPr lang="es-ES"/>
        </a:p>
      </dgm:t>
    </dgm:pt>
    <dgm:pt modelId="{9E5533C9-D567-4F50-A22F-3A2913EE7EE7}" type="pres">
      <dgm:prSet presAssocID="{52CDF07D-3988-4402-B43E-CCC982D46284}" presName="Name0" presStyleCnt="0">
        <dgm:presLayoutVars>
          <dgm:chMax val="1"/>
          <dgm:chPref val="1"/>
          <dgm:dir val="rev"/>
          <dgm:animOne val="branch"/>
          <dgm:animLvl val="lvl"/>
        </dgm:presLayoutVars>
      </dgm:prSet>
      <dgm:spPr/>
    </dgm:pt>
    <dgm:pt modelId="{0A89FC68-4D76-4191-AB4C-0ACD193067BD}" type="pres">
      <dgm:prSet presAssocID="{BD2FFAFD-BFDF-4624-BAF5-E3523CA68C87}" presName="singleCycle" presStyleCnt="0"/>
      <dgm:spPr/>
    </dgm:pt>
    <dgm:pt modelId="{164E4993-E858-461C-88BB-6571B713D9CB}" type="pres">
      <dgm:prSet presAssocID="{BD2FFAFD-BFDF-4624-BAF5-E3523CA68C87}" presName="singleCenter" presStyleLbl="node1" presStyleIdx="0" presStyleCnt="4">
        <dgm:presLayoutVars>
          <dgm:chMax val="7"/>
          <dgm:chPref val="7"/>
        </dgm:presLayoutVars>
      </dgm:prSet>
      <dgm:spPr/>
    </dgm:pt>
    <dgm:pt modelId="{75460D93-CCB4-4D6A-8E3D-7CCEF989B6B4}" type="pres">
      <dgm:prSet presAssocID="{629BAE11-B31A-4C3F-A2ED-08EB112EA349}" presName="Name56" presStyleLbl="parChTrans1D2" presStyleIdx="0" presStyleCnt="3"/>
      <dgm:spPr/>
    </dgm:pt>
    <dgm:pt modelId="{C2556E02-6546-40D4-ADD9-75F8137D633C}" type="pres">
      <dgm:prSet presAssocID="{376F4740-7AF1-4A1A-B756-86F1A609CFAC}" presName="text0" presStyleLbl="node1" presStyleIdx="1" presStyleCnt="4">
        <dgm:presLayoutVars>
          <dgm:bulletEnabled val="1"/>
        </dgm:presLayoutVars>
      </dgm:prSet>
      <dgm:spPr/>
    </dgm:pt>
    <dgm:pt modelId="{EDB1D03C-C22A-40DA-BD3C-D970CD1C9783}" type="pres">
      <dgm:prSet presAssocID="{CD2C5C15-A5D5-4CC3-85CC-7986F71AF04B}" presName="Name56" presStyleLbl="parChTrans1D2" presStyleIdx="1" presStyleCnt="3"/>
      <dgm:spPr/>
    </dgm:pt>
    <dgm:pt modelId="{F011508B-AAD6-420B-BF5B-957C38A306B5}" type="pres">
      <dgm:prSet presAssocID="{4DE10ED9-B919-43D0-9EBB-76875D1E186B}" presName="text0" presStyleLbl="node1" presStyleIdx="2" presStyleCnt="4">
        <dgm:presLayoutVars>
          <dgm:bulletEnabled val="1"/>
        </dgm:presLayoutVars>
      </dgm:prSet>
      <dgm:spPr/>
    </dgm:pt>
    <dgm:pt modelId="{01A28F92-E2CA-4BE5-8BCA-90A4B2F0986C}" type="pres">
      <dgm:prSet presAssocID="{EAF42624-6E7F-4AF9-B8EF-D7BC3E8357CB}" presName="Name56" presStyleLbl="parChTrans1D2" presStyleIdx="2" presStyleCnt="3"/>
      <dgm:spPr/>
    </dgm:pt>
    <dgm:pt modelId="{AFF2172D-154A-4D57-AF0A-9763712E209E}" type="pres">
      <dgm:prSet presAssocID="{BF411486-6D5C-4CE9-AD5E-88AE0B686420}" presName="text0" presStyleLbl="node1" presStyleIdx="3" presStyleCnt="4">
        <dgm:presLayoutVars>
          <dgm:bulletEnabled val="1"/>
        </dgm:presLayoutVars>
      </dgm:prSet>
      <dgm:spPr/>
    </dgm:pt>
  </dgm:ptLst>
  <dgm:cxnLst>
    <dgm:cxn modelId="{EFECF906-60FE-4AC5-8E49-DDB0D5064C6C}" type="presOf" srcId="{52CDF07D-3988-4402-B43E-CCC982D46284}" destId="{9E5533C9-D567-4F50-A22F-3A2913EE7EE7}" srcOrd="0" destOrd="0" presId="urn:microsoft.com/office/officeart/2008/layout/RadialCluster"/>
    <dgm:cxn modelId="{B8D87E18-2D20-4EB2-97D8-07191827C7C3}" srcId="{BD2FFAFD-BFDF-4624-BAF5-E3523CA68C87}" destId="{376F4740-7AF1-4A1A-B756-86F1A609CFAC}" srcOrd="0" destOrd="0" parTransId="{629BAE11-B31A-4C3F-A2ED-08EB112EA349}" sibTransId="{AAA37752-DE2E-4B5F-B002-F101A89E8465}"/>
    <dgm:cxn modelId="{E582D829-457F-4BE8-8CE9-42234627ED08}" srcId="{BD2FFAFD-BFDF-4624-BAF5-E3523CA68C87}" destId="{4DE10ED9-B919-43D0-9EBB-76875D1E186B}" srcOrd="1" destOrd="0" parTransId="{CD2C5C15-A5D5-4CC3-85CC-7986F71AF04B}" sibTransId="{E998E636-8139-41B6-A4D8-5C6F3C79D50B}"/>
    <dgm:cxn modelId="{4A95083C-A0D2-45EB-87E8-E27C6B15E4F3}" type="presOf" srcId="{376F4740-7AF1-4A1A-B756-86F1A609CFAC}" destId="{C2556E02-6546-40D4-ADD9-75F8137D633C}" srcOrd="0" destOrd="0" presId="urn:microsoft.com/office/officeart/2008/layout/RadialCluster"/>
    <dgm:cxn modelId="{B451345D-EAA0-4C50-A1A1-CFDB773E1F7F}" srcId="{BD2FFAFD-BFDF-4624-BAF5-E3523CA68C87}" destId="{BF411486-6D5C-4CE9-AD5E-88AE0B686420}" srcOrd="2" destOrd="0" parTransId="{EAF42624-6E7F-4AF9-B8EF-D7BC3E8357CB}" sibTransId="{978225EF-9CE2-4E34-BDC1-60DD6D911694}"/>
    <dgm:cxn modelId="{C8EBEB57-F38E-4F75-B061-BDA4BEEB8B54}" type="presOf" srcId="{BD2FFAFD-BFDF-4624-BAF5-E3523CA68C87}" destId="{164E4993-E858-461C-88BB-6571B713D9CB}" srcOrd="0" destOrd="0" presId="urn:microsoft.com/office/officeart/2008/layout/RadialCluster"/>
    <dgm:cxn modelId="{2A2A1E58-2AD5-4862-8C34-1BAD74EB398A}" srcId="{52CDF07D-3988-4402-B43E-CCC982D46284}" destId="{BD2FFAFD-BFDF-4624-BAF5-E3523CA68C87}" srcOrd="0" destOrd="0" parTransId="{AB945F7D-C4A4-4B38-8712-F1F4BD329B8E}" sibTransId="{1887393F-4C71-4F13-9764-A73F85A65666}"/>
    <dgm:cxn modelId="{56D74C7C-6E38-4347-980F-CCDC1A57F9CB}" type="presOf" srcId="{BF411486-6D5C-4CE9-AD5E-88AE0B686420}" destId="{AFF2172D-154A-4D57-AF0A-9763712E209E}" srcOrd="0" destOrd="0" presId="urn:microsoft.com/office/officeart/2008/layout/RadialCluster"/>
    <dgm:cxn modelId="{3B04E7AE-6F48-4010-8E96-FE05A2B4E6F2}" type="presOf" srcId="{CD2C5C15-A5D5-4CC3-85CC-7986F71AF04B}" destId="{EDB1D03C-C22A-40DA-BD3C-D970CD1C9783}" srcOrd="0" destOrd="0" presId="urn:microsoft.com/office/officeart/2008/layout/RadialCluster"/>
    <dgm:cxn modelId="{2786E3CF-0119-4344-A171-0EA2B30C3BEE}" type="presOf" srcId="{4DE10ED9-B919-43D0-9EBB-76875D1E186B}" destId="{F011508B-AAD6-420B-BF5B-957C38A306B5}" srcOrd="0" destOrd="0" presId="urn:microsoft.com/office/officeart/2008/layout/RadialCluster"/>
    <dgm:cxn modelId="{B6516DDB-7E8B-4455-AD63-481FBBDBF05D}" type="presOf" srcId="{629BAE11-B31A-4C3F-A2ED-08EB112EA349}" destId="{75460D93-CCB4-4D6A-8E3D-7CCEF989B6B4}" srcOrd="0" destOrd="0" presId="urn:microsoft.com/office/officeart/2008/layout/RadialCluster"/>
    <dgm:cxn modelId="{CEB61DE7-3390-4117-81D6-B16AAB7F9D94}" type="presOf" srcId="{EAF42624-6E7F-4AF9-B8EF-D7BC3E8357CB}" destId="{01A28F92-E2CA-4BE5-8BCA-90A4B2F0986C}" srcOrd="0" destOrd="0" presId="urn:microsoft.com/office/officeart/2008/layout/RadialCluster"/>
    <dgm:cxn modelId="{CB067428-B939-4658-BAC3-79D602668C7D}" type="presParOf" srcId="{9E5533C9-D567-4F50-A22F-3A2913EE7EE7}" destId="{0A89FC68-4D76-4191-AB4C-0ACD193067BD}" srcOrd="0" destOrd="0" presId="urn:microsoft.com/office/officeart/2008/layout/RadialCluster"/>
    <dgm:cxn modelId="{2C3D7641-C0CA-47B1-911C-788C0D4D11F3}" type="presParOf" srcId="{0A89FC68-4D76-4191-AB4C-0ACD193067BD}" destId="{164E4993-E858-461C-88BB-6571B713D9CB}" srcOrd="0" destOrd="0" presId="urn:microsoft.com/office/officeart/2008/layout/RadialCluster"/>
    <dgm:cxn modelId="{6BF8C54A-0254-4BBE-96FD-11D464001B88}" type="presParOf" srcId="{0A89FC68-4D76-4191-AB4C-0ACD193067BD}" destId="{75460D93-CCB4-4D6A-8E3D-7CCEF989B6B4}" srcOrd="1" destOrd="0" presId="urn:microsoft.com/office/officeart/2008/layout/RadialCluster"/>
    <dgm:cxn modelId="{50A2F1F9-E7A8-4846-90AF-149E4881FFC5}" type="presParOf" srcId="{0A89FC68-4D76-4191-AB4C-0ACD193067BD}" destId="{C2556E02-6546-40D4-ADD9-75F8137D633C}" srcOrd="2" destOrd="0" presId="urn:microsoft.com/office/officeart/2008/layout/RadialCluster"/>
    <dgm:cxn modelId="{B11BD464-02C6-4393-A4EE-86B8B9EBDBF1}" type="presParOf" srcId="{0A89FC68-4D76-4191-AB4C-0ACD193067BD}" destId="{EDB1D03C-C22A-40DA-BD3C-D970CD1C9783}" srcOrd="3" destOrd="0" presId="urn:microsoft.com/office/officeart/2008/layout/RadialCluster"/>
    <dgm:cxn modelId="{043B8646-7075-48BD-9D36-6F61A99C9B9F}" type="presParOf" srcId="{0A89FC68-4D76-4191-AB4C-0ACD193067BD}" destId="{F011508B-AAD6-420B-BF5B-957C38A306B5}" srcOrd="4" destOrd="0" presId="urn:microsoft.com/office/officeart/2008/layout/RadialCluster"/>
    <dgm:cxn modelId="{F34C506D-D749-449E-9824-0E7C6E71719F}" type="presParOf" srcId="{0A89FC68-4D76-4191-AB4C-0ACD193067BD}" destId="{01A28F92-E2CA-4BE5-8BCA-90A4B2F0986C}" srcOrd="5" destOrd="0" presId="urn:microsoft.com/office/officeart/2008/layout/RadialCluster"/>
    <dgm:cxn modelId="{564295CD-65E7-43FA-BE20-B65072CB50E7}" type="presParOf" srcId="{0A89FC68-4D76-4191-AB4C-0ACD193067BD}" destId="{AFF2172D-154A-4D57-AF0A-9763712E209E}" srcOrd="6"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1126C-F500-425F-A1E0-EB652914C233}">
      <dsp:nvSpPr>
        <dsp:cNvPr id="0" name=""/>
        <dsp:cNvSpPr/>
      </dsp:nvSpPr>
      <dsp:spPr>
        <a:xfrm>
          <a:off x="10510" y="0"/>
          <a:ext cx="3141367" cy="639980"/>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b="1" kern="1200" dirty="0">
              <a:latin typeface="DIN Next Rounded LT Pro" pitchFamily="34" charset="0"/>
            </a:rPr>
            <a:t>CARGA PAPEL EN ESCUELAS</a:t>
          </a:r>
        </a:p>
      </dsp:txBody>
      <dsp:txXfrm>
        <a:off x="29254" y="18744"/>
        <a:ext cx="3103879" cy="602492"/>
      </dsp:txXfrm>
    </dsp:sp>
    <dsp:sp modelId="{902BCF9C-FED9-4AF2-B609-469766A2269B}">
      <dsp:nvSpPr>
        <dsp:cNvPr id="0" name=""/>
        <dsp:cNvSpPr/>
      </dsp:nvSpPr>
      <dsp:spPr>
        <a:xfrm>
          <a:off x="3466014" y="0"/>
          <a:ext cx="665969" cy="639980"/>
        </a:xfrm>
        <a:prstGeom prst="rightArrow">
          <a:avLst>
            <a:gd name="adj1" fmla="val 60000"/>
            <a:gd name="adj2" fmla="val 50000"/>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b="1" kern="1200">
            <a:solidFill>
              <a:schemeClr val="tx1">
                <a:lumMod val="75000"/>
                <a:lumOff val="25000"/>
              </a:schemeClr>
            </a:solidFill>
            <a:latin typeface="DIN Next Rounded LT Pro" pitchFamily="34" charset="0"/>
          </a:endParaRPr>
        </a:p>
      </dsp:txBody>
      <dsp:txXfrm>
        <a:off x="3466014" y="127996"/>
        <a:ext cx="473975" cy="383988"/>
      </dsp:txXfrm>
    </dsp:sp>
    <dsp:sp modelId="{2A3A84CA-2C5D-4C9B-B3C6-CBD35A04B417}">
      <dsp:nvSpPr>
        <dsp:cNvPr id="0" name=""/>
        <dsp:cNvSpPr/>
      </dsp:nvSpPr>
      <dsp:spPr>
        <a:xfrm>
          <a:off x="4408424" y="0"/>
          <a:ext cx="3141367" cy="639980"/>
        </a:xfrm>
        <a:prstGeom prst="roundRect">
          <a:avLst>
            <a:gd name="adj" fmla="val 10000"/>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b="1" kern="1200">
              <a:latin typeface="DIN Next Rounded LT Pro" pitchFamily="34" charset="0"/>
            </a:rPr>
            <a:t>SEDES DESCENTRALIZADAS</a:t>
          </a:r>
          <a:endParaRPr lang="es-AR" sz="1400" b="1" kern="1200" dirty="0">
            <a:latin typeface="DIN Next Rounded LT Pro" pitchFamily="34" charset="0"/>
          </a:endParaRPr>
        </a:p>
      </dsp:txBody>
      <dsp:txXfrm>
        <a:off x="4427168" y="18744"/>
        <a:ext cx="3103879" cy="602492"/>
      </dsp:txXfrm>
    </dsp:sp>
    <dsp:sp modelId="{3063AC80-6384-4E63-852D-5694F1CBA7E9}">
      <dsp:nvSpPr>
        <dsp:cNvPr id="0" name=""/>
        <dsp:cNvSpPr/>
      </dsp:nvSpPr>
      <dsp:spPr>
        <a:xfrm>
          <a:off x="7863928" y="0"/>
          <a:ext cx="665969" cy="63998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AR" sz="1400" b="1" kern="1200">
            <a:solidFill>
              <a:schemeClr val="tx1">
                <a:lumMod val="75000"/>
                <a:lumOff val="25000"/>
              </a:schemeClr>
            </a:solidFill>
            <a:latin typeface="DIN Next Rounded LT Pro" pitchFamily="34" charset="0"/>
          </a:endParaRPr>
        </a:p>
      </dsp:txBody>
      <dsp:txXfrm>
        <a:off x="7863928" y="127996"/>
        <a:ext cx="473975" cy="383988"/>
      </dsp:txXfrm>
    </dsp:sp>
    <dsp:sp modelId="{644CAC31-E04E-4E3E-B45F-22058C86993A}">
      <dsp:nvSpPr>
        <dsp:cNvPr id="0" name=""/>
        <dsp:cNvSpPr/>
      </dsp:nvSpPr>
      <dsp:spPr>
        <a:xfrm>
          <a:off x="8806338" y="0"/>
          <a:ext cx="3141367" cy="639980"/>
        </a:xfrm>
        <a:prstGeom prst="roundRect">
          <a:avLst>
            <a:gd name="adj" fmla="val 10000"/>
          </a:avLst>
        </a:prstGeom>
        <a:solidFill>
          <a:schemeClr val="accent1">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AR" sz="1400" b="1" kern="1200">
              <a:latin typeface="DIN Next Rounded LT Pro" pitchFamily="34" charset="0"/>
            </a:rPr>
            <a:t>SEDE CENTRAL</a:t>
          </a:r>
          <a:endParaRPr lang="es-AR" sz="1400" b="1" kern="1200" dirty="0">
            <a:latin typeface="DIN Next Rounded LT Pro" pitchFamily="34" charset="0"/>
          </a:endParaRPr>
        </a:p>
      </dsp:txBody>
      <dsp:txXfrm>
        <a:off x="8825082" y="18744"/>
        <a:ext cx="3103879" cy="6024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E66F8A-BE66-416D-BF49-CEC316FCEF0E}">
      <dsp:nvSpPr>
        <dsp:cNvPr id="0" name=""/>
        <dsp:cNvSpPr/>
      </dsp:nvSpPr>
      <dsp:spPr>
        <a:xfrm>
          <a:off x="3416318" y="2108447"/>
          <a:ext cx="1422961" cy="142296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t>Beneficios de SUNA</a:t>
          </a:r>
        </a:p>
      </dsp:txBody>
      <dsp:txXfrm>
        <a:off x="3624706" y="2316835"/>
        <a:ext cx="1006185" cy="1006185"/>
      </dsp:txXfrm>
    </dsp:sp>
    <dsp:sp modelId="{D93E7BBA-0A00-41A5-BD06-4AB24A48B063}">
      <dsp:nvSpPr>
        <dsp:cNvPr id="0" name=""/>
        <dsp:cNvSpPr/>
      </dsp:nvSpPr>
      <dsp:spPr>
        <a:xfrm rot="16200000">
          <a:off x="3909336" y="1466716"/>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3974875" y="1629016"/>
        <a:ext cx="305848" cy="290285"/>
      </dsp:txXfrm>
    </dsp:sp>
    <dsp:sp modelId="{943796F0-661D-4619-935F-D108B17A1AA5}">
      <dsp:nvSpPr>
        <dsp:cNvPr id="0" name=""/>
        <dsp:cNvSpPr/>
      </dsp:nvSpPr>
      <dsp:spPr>
        <a:xfrm>
          <a:off x="3487466" y="3394"/>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Integración de Datos</a:t>
          </a:r>
        </a:p>
      </dsp:txBody>
      <dsp:txXfrm>
        <a:off x="3675015" y="190943"/>
        <a:ext cx="905567" cy="905567"/>
      </dsp:txXfrm>
    </dsp:sp>
    <dsp:sp modelId="{C8F70C0F-68D5-4428-8940-C5BF5DA2214F}">
      <dsp:nvSpPr>
        <dsp:cNvPr id="0" name=""/>
        <dsp:cNvSpPr/>
      </dsp:nvSpPr>
      <dsp:spPr>
        <a:xfrm rot="18900000">
          <a:off x="4695150" y="1792210"/>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4714346" y="1935314"/>
        <a:ext cx="305848" cy="290285"/>
      </dsp:txXfrm>
    </dsp:sp>
    <dsp:sp modelId="{CF4C1771-495B-4A4D-BEA3-92F3CC6CD0E7}">
      <dsp:nvSpPr>
        <dsp:cNvPr id="0" name=""/>
        <dsp:cNvSpPr/>
      </dsp:nvSpPr>
      <dsp:spPr>
        <a:xfrm>
          <a:off x="5026272" y="640788"/>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Reducción de tiempos de Registro.</a:t>
          </a:r>
        </a:p>
      </dsp:txBody>
      <dsp:txXfrm>
        <a:off x="5213821" y="828337"/>
        <a:ext cx="905567" cy="905567"/>
      </dsp:txXfrm>
    </dsp:sp>
    <dsp:sp modelId="{84F19D75-2FFB-4E6C-B345-F9B6F72702B9}">
      <dsp:nvSpPr>
        <dsp:cNvPr id="0" name=""/>
        <dsp:cNvSpPr/>
      </dsp:nvSpPr>
      <dsp:spPr>
        <a:xfrm>
          <a:off x="5020645" y="2578024"/>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5020645" y="2674785"/>
        <a:ext cx="305848" cy="290285"/>
      </dsp:txXfrm>
    </dsp:sp>
    <dsp:sp modelId="{BC66F867-667E-4411-858A-26A6D798CFCD}">
      <dsp:nvSpPr>
        <dsp:cNvPr id="0" name=""/>
        <dsp:cNvSpPr/>
      </dsp:nvSpPr>
      <dsp:spPr>
        <a:xfrm>
          <a:off x="5663667" y="2179595"/>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a:t> </a:t>
          </a:r>
          <a:r>
            <a:rPr lang="es-ES" sz="1400" kern="1200" dirty="0"/>
            <a:t>Elimina traslados para entrega de planillas.</a:t>
          </a:r>
        </a:p>
      </dsp:txBody>
      <dsp:txXfrm>
        <a:off x="5851216" y="2367144"/>
        <a:ext cx="905567" cy="905567"/>
      </dsp:txXfrm>
    </dsp:sp>
    <dsp:sp modelId="{3A5EBC02-F7EE-46BF-8524-7D141999A3DC}">
      <dsp:nvSpPr>
        <dsp:cNvPr id="0" name=""/>
        <dsp:cNvSpPr/>
      </dsp:nvSpPr>
      <dsp:spPr>
        <a:xfrm rot="2700000">
          <a:off x="4695150" y="3363839"/>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4714346" y="3414257"/>
        <a:ext cx="305848" cy="290285"/>
      </dsp:txXfrm>
    </dsp:sp>
    <dsp:sp modelId="{9FBC4A85-F77E-4F74-BC84-BBB71DFE0B4B}">
      <dsp:nvSpPr>
        <dsp:cNvPr id="0" name=""/>
        <dsp:cNvSpPr/>
      </dsp:nvSpPr>
      <dsp:spPr>
        <a:xfrm>
          <a:off x="5026272" y="3718402"/>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Acelera el registro Sistema de Liquidación</a:t>
          </a:r>
        </a:p>
      </dsp:txBody>
      <dsp:txXfrm>
        <a:off x="5213821" y="3905951"/>
        <a:ext cx="905567" cy="905567"/>
      </dsp:txXfrm>
    </dsp:sp>
    <dsp:sp modelId="{B28D7397-74A6-4457-AF86-CBCC3A3176A0}">
      <dsp:nvSpPr>
        <dsp:cNvPr id="0" name=""/>
        <dsp:cNvSpPr/>
      </dsp:nvSpPr>
      <dsp:spPr>
        <a:xfrm rot="5400000">
          <a:off x="3909336" y="3689333"/>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3974875" y="3720556"/>
        <a:ext cx="305848" cy="290285"/>
      </dsp:txXfrm>
    </dsp:sp>
    <dsp:sp modelId="{3C8EB6D4-D879-4E4A-81A2-7DB1C18F2675}">
      <dsp:nvSpPr>
        <dsp:cNvPr id="0" name=""/>
        <dsp:cNvSpPr/>
      </dsp:nvSpPr>
      <dsp:spPr>
        <a:xfrm>
          <a:off x="3487466" y="4355796"/>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Da visibilidad de estados de cada novedad.</a:t>
          </a:r>
        </a:p>
      </dsp:txBody>
      <dsp:txXfrm>
        <a:off x="3675015" y="4543345"/>
        <a:ext cx="905567" cy="905567"/>
      </dsp:txXfrm>
    </dsp:sp>
    <dsp:sp modelId="{D0D0519E-C633-466E-B018-4B036EC761DD}">
      <dsp:nvSpPr>
        <dsp:cNvPr id="0" name=""/>
        <dsp:cNvSpPr/>
      </dsp:nvSpPr>
      <dsp:spPr>
        <a:xfrm rot="8100000">
          <a:off x="3123522" y="3363839"/>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235403" y="3414257"/>
        <a:ext cx="305848" cy="290285"/>
      </dsp:txXfrm>
    </dsp:sp>
    <dsp:sp modelId="{AFDCCD1F-9F38-4FFF-A5D0-35373C201297}">
      <dsp:nvSpPr>
        <dsp:cNvPr id="0" name=""/>
        <dsp:cNvSpPr/>
      </dsp:nvSpPr>
      <dsp:spPr>
        <a:xfrm>
          <a:off x="1948659" y="3718402"/>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Registro de solicitudes de cobertura en línea. </a:t>
          </a:r>
        </a:p>
      </dsp:txBody>
      <dsp:txXfrm>
        <a:off x="2136208" y="3905951"/>
        <a:ext cx="905567" cy="905567"/>
      </dsp:txXfrm>
    </dsp:sp>
    <dsp:sp modelId="{EA74A306-1133-405E-AD85-40D281189B1E}">
      <dsp:nvSpPr>
        <dsp:cNvPr id="0" name=""/>
        <dsp:cNvSpPr/>
      </dsp:nvSpPr>
      <dsp:spPr>
        <a:xfrm rot="10800000">
          <a:off x="2798027" y="2578024"/>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2929104" y="2674785"/>
        <a:ext cx="305848" cy="290285"/>
      </dsp:txXfrm>
    </dsp:sp>
    <dsp:sp modelId="{6FFDD023-7B61-4828-B96F-183E44022384}">
      <dsp:nvSpPr>
        <dsp:cNvPr id="0" name=""/>
        <dsp:cNvSpPr/>
      </dsp:nvSpPr>
      <dsp:spPr>
        <a:xfrm>
          <a:off x="1311264" y="2179595"/>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Permite visualizar la planta funcional </a:t>
          </a:r>
          <a:r>
            <a:rPr lang="es-ES" sz="1400" kern="1200" dirty="0" err="1"/>
            <a:t>on</a:t>
          </a:r>
          <a:r>
            <a:rPr lang="es-ES" sz="1400" kern="1200" dirty="0"/>
            <a:t> line</a:t>
          </a:r>
        </a:p>
      </dsp:txBody>
      <dsp:txXfrm>
        <a:off x="1498813" y="2367144"/>
        <a:ext cx="905567" cy="905567"/>
      </dsp:txXfrm>
    </dsp:sp>
    <dsp:sp modelId="{E2F76211-73F4-4D47-B065-2D428BF83408}">
      <dsp:nvSpPr>
        <dsp:cNvPr id="0" name=""/>
        <dsp:cNvSpPr/>
      </dsp:nvSpPr>
      <dsp:spPr>
        <a:xfrm rot="13500000">
          <a:off x="3123522" y="1792210"/>
          <a:ext cx="436925" cy="48380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rot="10800000">
        <a:off x="3235403" y="1935314"/>
        <a:ext cx="305848" cy="290285"/>
      </dsp:txXfrm>
    </dsp:sp>
    <dsp:sp modelId="{C45715BD-5E97-4471-89B3-2418B95EB1F0}">
      <dsp:nvSpPr>
        <dsp:cNvPr id="0" name=""/>
        <dsp:cNvSpPr/>
      </dsp:nvSpPr>
      <dsp:spPr>
        <a:xfrm>
          <a:off x="1948659" y="640788"/>
          <a:ext cx="1280665" cy="1280665"/>
        </a:xfrm>
        <a:prstGeom prst="ellipse">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Simplifica la carga registrando solo las novedades</a:t>
          </a:r>
        </a:p>
      </dsp:txBody>
      <dsp:txXfrm>
        <a:off x="2136208" y="828337"/>
        <a:ext cx="905567" cy="905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CCC1C-21B0-4D1D-AE6E-9D30E6799A30}">
      <dsp:nvSpPr>
        <dsp:cNvPr id="0" name=""/>
        <dsp:cNvSpPr/>
      </dsp:nvSpPr>
      <dsp:spPr>
        <a:xfrm>
          <a:off x="3057075" y="0"/>
          <a:ext cx="1815992"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Secretarias de Asuntos Docentes.</a:t>
          </a:r>
        </a:p>
      </dsp:txBody>
      <dsp:txXfrm>
        <a:off x="3057075" y="0"/>
        <a:ext cx="1815992" cy="941958"/>
      </dsp:txXfrm>
    </dsp:sp>
    <dsp:sp modelId="{4F84A26B-0A09-44FE-9018-DC67CAA7FF2D}">
      <dsp:nvSpPr>
        <dsp:cNvPr id="0" name=""/>
        <dsp:cNvSpPr/>
      </dsp:nvSpPr>
      <dsp:spPr>
        <a:xfrm>
          <a:off x="274596" y="-20788"/>
          <a:ext cx="5252800" cy="5252800"/>
        </a:xfrm>
        <a:prstGeom prst="circularArrow">
          <a:avLst>
            <a:gd name="adj1" fmla="val 3497"/>
            <a:gd name="adj2" fmla="val 216814"/>
            <a:gd name="adj3" fmla="val 19454212"/>
            <a:gd name="adj4" fmla="val 19004161"/>
            <a:gd name="adj5" fmla="val 408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0788F7-CB61-4ABE-92A9-60B8B8EAACA2}">
      <dsp:nvSpPr>
        <dsp:cNvPr id="0" name=""/>
        <dsp:cNvSpPr/>
      </dsp:nvSpPr>
      <dsp:spPr>
        <a:xfrm>
          <a:off x="4744776" y="1313909"/>
          <a:ext cx="941958"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Escuela</a:t>
          </a:r>
        </a:p>
      </dsp:txBody>
      <dsp:txXfrm>
        <a:off x="4744776" y="1313909"/>
        <a:ext cx="941958" cy="941958"/>
      </dsp:txXfrm>
    </dsp:sp>
    <dsp:sp modelId="{BE219396-101A-40C8-B950-195ED6D49212}">
      <dsp:nvSpPr>
        <dsp:cNvPr id="0" name=""/>
        <dsp:cNvSpPr/>
      </dsp:nvSpPr>
      <dsp:spPr>
        <a:xfrm>
          <a:off x="346719" y="87419"/>
          <a:ext cx="5252800" cy="5252800"/>
        </a:xfrm>
        <a:prstGeom prst="circularArrow">
          <a:avLst>
            <a:gd name="adj1" fmla="val 3497"/>
            <a:gd name="adj2" fmla="val 216814"/>
            <a:gd name="adj3" fmla="val 435655"/>
            <a:gd name="adj4" fmla="val 20947531"/>
            <a:gd name="adj5" fmla="val 4080"/>
          </a:avLst>
        </a:prstGeom>
        <a:solidFill>
          <a:schemeClr val="accent3">
            <a:hueOff val="865591"/>
            <a:satOff val="5220"/>
            <a:lumOff val="-31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665E70-FB91-4C48-A5EB-CEEE5E2294FA}">
      <dsp:nvSpPr>
        <dsp:cNvPr id="0" name=""/>
        <dsp:cNvSpPr/>
      </dsp:nvSpPr>
      <dsp:spPr>
        <a:xfrm>
          <a:off x="4401135" y="3171770"/>
          <a:ext cx="1629240"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Consejos Escolares</a:t>
          </a:r>
        </a:p>
      </dsp:txBody>
      <dsp:txXfrm>
        <a:off x="4401135" y="3171770"/>
        <a:ext cx="1629240" cy="941958"/>
      </dsp:txXfrm>
    </dsp:sp>
    <dsp:sp modelId="{9D131414-AA54-4A5B-8EE4-820582EC81DD}">
      <dsp:nvSpPr>
        <dsp:cNvPr id="0" name=""/>
        <dsp:cNvSpPr/>
      </dsp:nvSpPr>
      <dsp:spPr>
        <a:xfrm>
          <a:off x="445750" y="-43262"/>
          <a:ext cx="5252800" cy="5252800"/>
        </a:xfrm>
        <a:prstGeom prst="circularArrow">
          <a:avLst>
            <a:gd name="adj1" fmla="val 3497"/>
            <a:gd name="adj2" fmla="val 216814"/>
            <a:gd name="adj3" fmla="val 2884789"/>
            <a:gd name="adj4" fmla="val 2345418"/>
            <a:gd name="adj5" fmla="val 4080"/>
          </a:avLst>
        </a:prstGeom>
        <a:solidFill>
          <a:schemeClr val="accent3">
            <a:hueOff val="1731181"/>
            <a:satOff val="10440"/>
            <a:lumOff val="-633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8472EA-0F2C-445A-BFA4-74CD8383C056}">
      <dsp:nvSpPr>
        <dsp:cNvPr id="0" name=""/>
        <dsp:cNvSpPr/>
      </dsp:nvSpPr>
      <dsp:spPr>
        <a:xfrm>
          <a:off x="3029595" y="4485680"/>
          <a:ext cx="1547233"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t>Contralores Docente y Administrativo</a:t>
          </a:r>
        </a:p>
      </dsp:txBody>
      <dsp:txXfrm>
        <a:off x="3029595" y="4485680"/>
        <a:ext cx="1547233" cy="941958"/>
      </dsp:txXfrm>
    </dsp:sp>
    <dsp:sp modelId="{942F3A37-5F72-4889-BF15-E3D77F4A95AA}">
      <dsp:nvSpPr>
        <dsp:cNvPr id="0" name=""/>
        <dsp:cNvSpPr/>
      </dsp:nvSpPr>
      <dsp:spPr>
        <a:xfrm>
          <a:off x="178985" y="61241"/>
          <a:ext cx="5252800" cy="5252800"/>
        </a:xfrm>
        <a:prstGeom prst="circularArrow">
          <a:avLst>
            <a:gd name="adj1" fmla="val 3497"/>
            <a:gd name="adj2" fmla="val 216814"/>
            <a:gd name="adj3" fmla="val 5595182"/>
            <a:gd name="adj4" fmla="val 5082017"/>
            <a:gd name="adj5" fmla="val 4080"/>
          </a:avLst>
        </a:prstGeom>
        <a:solidFill>
          <a:schemeClr val="accent3">
            <a:hueOff val="2596772"/>
            <a:satOff val="15660"/>
            <a:lumOff val="-94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8E4567-CCFB-46B0-A13F-585D69EC4FD8}">
      <dsp:nvSpPr>
        <dsp:cNvPr id="0" name=""/>
        <dsp:cNvSpPr/>
      </dsp:nvSpPr>
      <dsp:spPr>
        <a:xfrm>
          <a:off x="1573210" y="4485475"/>
          <a:ext cx="941958"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1">
                  <a:lumMod val="75000"/>
                </a:schemeClr>
              </a:solidFill>
            </a:rPr>
            <a:t>Tribunal</a:t>
          </a:r>
        </a:p>
      </dsp:txBody>
      <dsp:txXfrm>
        <a:off x="1573210" y="4485475"/>
        <a:ext cx="941958" cy="941958"/>
      </dsp:txXfrm>
    </dsp:sp>
    <dsp:sp modelId="{B703BDD5-7A1A-4220-AC3B-B9C1446EF141}">
      <dsp:nvSpPr>
        <dsp:cNvPr id="0" name=""/>
        <dsp:cNvSpPr/>
      </dsp:nvSpPr>
      <dsp:spPr>
        <a:xfrm>
          <a:off x="346719" y="87419"/>
          <a:ext cx="5252800" cy="5252800"/>
        </a:xfrm>
        <a:prstGeom prst="circularArrow">
          <a:avLst>
            <a:gd name="adj1" fmla="val 3497"/>
            <a:gd name="adj2" fmla="val 216814"/>
            <a:gd name="adj3" fmla="val 8470022"/>
            <a:gd name="adj4" fmla="val 7513163"/>
            <a:gd name="adj5" fmla="val 4080"/>
          </a:avLst>
        </a:prstGeom>
        <a:solidFill>
          <a:schemeClr val="accent3">
            <a:hueOff val="3462362"/>
            <a:satOff val="20880"/>
            <a:lumOff val="-126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BD91F-23ED-43B6-8617-D4637598C0A8}">
      <dsp:nvSpPr>
        <dsp:cNvPr id="0" name=""/>
        <dsp:cNvSpPr/>
      </dsp:nvSpPr>
      <dsp:spPr>
        <a:xfrm>
          <a:off x="-76265" y="3171770"/>
          <a:ext cx="1613500"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1">
                  <a:lumMod val="75000"/>
                </a:schemeClr>
              </a:solidFill>
            </a:rPr>
            <a:t>Inspección General</a:t>
          </a:r>
        </a:p>
      </dsp:txBody>
      <dsp:txXfrm>
        <a:off x="-76265" y="3171770"/>
        <a:ext cx="1613500" cy="941958"/>
      </dsp:txXfrm>
    </dsp:sp>
    <dsp:sp modelId="{B1C66861-D4E7-40F2-B17C-F8F7667D9958}">
      <dsp:nvSpPr>
        <dsp:cNvPr id="0" name=""/>
        <dsp:cNvSpPr/>
      </dsp:nvSpPr>
      <dsp:spPr>
        <a:xfrm>
          <a:off x="346719" y="87419"/>
          <a:ext cx="5252800" cy="5252800"/>
        </a:xfrm>
        <a:prstGeom prst="circularArrow">
          <a:avLst>
            <a:gd name="adj1" fmla="val 3497"/>
            <a:gd name="adj2" fmla="val 216814"/>
            <a:gd name="adj3" fmla="val 11235655"/>
            <a:gd name="adj4" fmla="val 10147531"/>
            <a:gd name="adj5" fmla="val 4080"/>
          </a:avLst>
        </a:prstGeom>
        <a:solidFill>
          <a:schemeClr val="accent3">
            <a:hueOff val="4327953"/>
            <a:satOff val="26100"/>
            <a:lumOff val="-1582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C6802F-F00E-428F-9139-EEF3CAF8AD21}">
      <dsp:nvSpPr>
        <dsp:cNvPr id="0" name=""/>
        <dsp:cNvSpPr/>
      </dsp:nvSpPr>
      <dsp:spPr>
        <a:xfrm>
          <a:off x="-31635" y="1313909"/>
          <a:ext cx="1524240"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1">
                  <a:lumMod val="75000"/>
                </a:schemeClr>
              </a:solidFill>
            </a:rPr>
            <a:t>Jubilaciones</a:t>
          </a:r>
        </a:p>
      </dsp:txBody>
      <dsp:txXfrm>
        <a:off x="-31635" y="1313909"/>
        <a:ext cx="1524240" cy="941958"/>
      </dsp:txXfrm>
    </dsp:sp>
    <dsp:sp modelId="{58DFED20-8608-4891-8494-E55E0D391C83}">
      <dsp:nvSpPr>
        <dsp:cNvPr id="0" name=""/>
        <dsp:cNvSpPr/>
      </dsp:nvSpPr>
      <dsp:spPr>
        <a:xfrm>
          <a:off x="346719" y="87419"/>
          <a:ext cx="5252800" cy="5252800"/>
        </a:xfrm>
        <a:prstGeom prst="circularArrow">
          <a:avLst>
            <a:gd name="adj1" fmla="val 3497"/>
            <a:gd name="adj2" fmla="val 216814"/>
            <a:gd name="adj3" fmla="val 13870022"/>
            <a:gd name="adj4" fmla="val 12913163"/>
            <a:gd name="adj5" fmla="val 4080"/>
          </a:avLst>
        </a:prstGeom>
        <a:solidFill>
          <a:schemeClr val="accent3">
            <a:hueOff val="5193544"/>
            <a:satOff val="31320"/>
            <a:lumOff val="-189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6E0904-7DB9-4C7F-A0F1-ABBAFA511F2E}">
      <dsp:nvSpPr>
        <dsp:cNvPr id="0" name=""/>
        <dsp:cNvSpPr/>
      </dsp:nvSpPr>
      <dsp:spPr>
        <a:xfrm>
          <a:off x="1573210" y="204"/>
          <a:ext cx="941958" cy="941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bg1">
                  <a:lumMod val="75000"/>
                </a:schemeClr>
              </a:solidFill>
            </a:rPr>
            <a:t>DIEGEP</a:t>
          </a:r>
        </a:p>
      </dsp:txBody>
      <dsp:txXfrm>
        <a:off x="1573210" y="204"/>
        <a:ext cx="941958" cy="941958"/>
      </dsp:txXfrm>
    </dsp:sp>
    <dsp:sp modelId="{262573E0-56F4-4F07-B147-F49B25683478}">
      <dsp:nvSpPr>
        <dsp:cNvPr id="0" name=""/>
        <dsp:cNvSpPr/>
      </dsp:nvSpPr>
      <dsp:spPr>
        <a:xfrm>
          <a:off x="456325" y="63725"/>
          <a:ext cx="5252800" cy="5252800"/>
        </a:xfrm>
        <a:prstGeom prst="circularArrow">
          <a:avLst>
            <a:gd name="adj1" fmla="val 3497"/>
            <a:gd name="adj2" fmla="val 216814"/>
            <a:gd name="adj3" fmla="val 15946859"/>
            <a:gd name="adj4" fmla="val 15388706"/>
            <a:gd name="adj5" fmla="val 4080"/>
          </a:avLst>
        </a:prstGeom>
        <a:solidFill>
          <a:schemeClr val="accent3">
            <a:hueOff val="6059134"/>
            <a:satOff val="36540"/>
            <a:lumOff val="-221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4E4993-E858-461C-88BB-6571B713D9CB}">
      <dsp:nvSpPr>
        <dsp:cNvPr id="0" name=""/>
        <dsp:cNvSpPr/>
      </dsp:nvSpPr>
      <dsp:spPr>
        <a:xfrm>
          <a:off x="2576524" y="2253826"/>
          <a:ext cx="1453349" cy="145334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s-ES" sz="3600" kern="1200" dirty="0"/>
            <a:t>SUNA</a:t>
          </a:r>
        </a:p>
      </dsp:txBody>
      <dsp:txXfrm>
        <a:off x="2647471" y="2324773"/>
        <a:ext cx="1311455" cy="1311455"/>
      </dsp:txXfrm>
    </dsp:sp>
    <dsp:sp modelId="{75460D93-CCB4-4D6A-8E3D-7CCEF989B6B4}">
      <dsp:nvSpPr>
        <dsp:cNvPr id="0" name=""/>
        <dsp:cNvSpPr/>
      </dsp:nvSpPr>
      <dsp:spPr>
        <a:xfrm rot="16200000">
          <a:off x="2793467" y="1744094"/>
          <a:ext cx="1019463" cy="0"/>
        </a:xfrm>
        <a:custGeom>
          <a:avLst/>
          <a:gdLst/>
          <a:ahLst/>
          <a:cxnLst/>
          <a:rect l="0" t="0" r="0" b="0"/>
          <a:pathLst>
            <a:path>
              <a:moveTo>
                <a:pt x="0" y="0"/>
              </a:moveTo>
              <a:lnTo>
                <a:pt x="1019463"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556E02-6546-40D4-ADD9-75F8137D633C}">
      <dsp:nvSpPr>
        <dsp:cNvPr id="0" name=""/>
        <dsp:cNvSpPr/>
      </dsp:nvSpPr>
      <dsp:spPr>
        <a:xfrm>
          <a:off x="2816327" y="260618"/>
          <a:ext cx="973743" cy="973743"/>
        </a:xfrm>
        <a:prstGeom prst="roundRect">
          <a:avLst/>
        </a:prstGeom>
        <a:solidFill>
          <a:schemeClr val="accent2">
            <a:hueOff val="-294232"/>
            <a:satOff val="1406"/>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1422400">
            <a:lnSpc>
              <a:spcPct val="90000"/>
            </a:lnSpc>
            <a:spcBef>
              <a:spcPct val="0"/>
            </a:spcBef>
            <a:spcAft>
              <a:spcPct val="35000"/>
            </a:spcAft>
            <a:buNone/>
          </a:pPr>
          <a:r>
            <a:rPr lang="es-ES" sz="3200" kern="1200" dirty="0"/>
            <a:t>PDD</a:t>
          </a:r>
        </a:p>
      </dsp:txBody>
      <dsp:txXfrm>
        <a:off x="2863861" y="308152"/>
        <a:ext cx="878675" cy="878675"/>
      </dsp:txXfrm>
    </dsp:sp>
    <dsp:sp modelId="{EDB1D03C-C22A-40DA-BD3C-D970CD1C9783}">
      <dsp:nvSpPr>
        <dsp:cNvPr id="0" name=""/>
        <dsp:cNvSpPr/>
      </dsp:nvSpPr>
      <dsp:spPr>
        <a:xfrm rot="9000000">
          <a:off x="1800512" y="3607978"/>
          <a:ext cx="831727" cy="0"/>
        </a:xfrm>
        <a:custGeom>
          <a:avLst/>
          <a:gdLst/>
          <a:ahLst/>
          <a:cxnLst/>
          <a:rect l="0" t="0" r="0" b="0"/>
          <a:pathLst>
            <a:path>
              <a:moveTo>
                <a:pt x="0" y="0"/>
              </a:moveTo>
              <a:lnTo>
                <a:pt x="83172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11508B-AAD6-420B-BF5B-957C38A306B5}">
      <dsp:nvSpPr>
        <dsp:cNvPr id="0" name=""/>
        <dsp:cNvSpPr/>
      </dsp:nvSpPr>
      <dsp:spPr>
        <a:xfrm>
          <a:off x="882483" y="3610134"/>
          <a:ext cx="973743" cy="973743"/>
        </a:xfrm>
        <a:prstGeom prst="roundRect">
          <a:avLst/>
        </a:prstGeom>
        <a:solidFill>
          <a:schemeClr val="accent2">
            <a:hueOff val="-588464"/>
            <a:satOff val="2812"/>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666750">
            <a:lnSpc>
              <a:spcPct val="90000"/>
            </a:lnSpc>
            <a:spcBef>
              <a:spcPct val="0"/>
            </a:spcBef>
            <a:spcAft>
              <a:spcPct val="35000"/>
            </a:spcAft>
            <a:buNone/>
          </a:pPr>
          <a:r>
            <a:rPr lang="es-ES" sz="1500" kern="1200" dirty="0"/>
            <a:t>SISTEMA LICENCIAS</a:t>
          </a:r>
        </a:p>
      </dsp:txBody>
      <dsp:txXfrm>
        <a:off x="930017" y="3657668"/>
        <a:ext cx="878675" cy="878675"/>
      </dsp:txXfrm>
    </dsp:sp>
    <dsp:sp modelId="{01A28F92-E2CA-4BE5-8BCA-90A4B2F0986C}">
      <dsp:nvSpPr>
        <dsp:cNvPr id="0" name=""/>
        <dsp:cNvSpPr/>
      </dsp:nvSpPr>
      <dsp:spPr>
        <a:xfrm rot="1800000">
          <a:off x="3974158" y="3607978"/>
          <a:ext cx="831727" cy="0"/>
        </a:xfrm>
        <a:custGeom>
          <a:avLst/>
          <a:gdLst/>
          <a:ahLst/>
          <a:cxnLst/>
          <a:rect l="0" t="0" r="0" b="0"/>
          <a:pathLst>
            <a:path>
              <a:moveTo>
                <a:pt x="0" y="0"/>
              </a:moveTo>
              <a:lnTo>
                <a:pt x="831727"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F2172D-154A-4D57-AF0A-9763712E209E}">
      <dsp:nvSpPr>
        <dsp:cNvPr id="0" name=""/>
        <dsp:cNvSpPr/>
      </dsp:nvSpPr>
      <dsp:spPr>
        <a:xfrm>
          <a:off x="4750170" y="3610134"/>
          <a:ext cx="973743" cy="973743"/>
        </a:xfrm>
        <a:prstGeom prst="roundRect">
          <a:avLst/>
        </a:prstGeom>
        <a:solidFill>
          <a:schemeClr val="accent2">
            <a:hueOff val="-882696"/>
            <a:satOff val="4218"/>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marL="0" lvl="0" indent="0" algn="ctr" defTabSz="1155700">
            <a:lnSpc>
              <a:spcPct val="90000"/>
            </a:lnSpc>
            <a:spcBef>
              <a:spcPct val="0"/>
            </a:spcBef>
            <a:spcAft>
              <a:spcPct val="35000"/>
            </a:spcAft>
            <a:buNone/>
          </a:pPr>
          <a:r>
            <a:rPr lang="es-ES" sz="2600" kern="1200" dirty="0"/>
            <a:t>HOST</a:t>
          </a:r>
        </a:p>
      </dsp:txBody>
      <dsp:txXfrm>
        <a:off x="4797704" y="3657668"/>
        <a:ext cx="878675" cy="8786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5947F02-D72C-4F02-86C8-1C8A1611400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a:extLst>
              <a:ext uri="{FF2B5EF4-FFF2-40B4-BE49-F238E27FC236}">
                <a16:creationId xmlns:a16="http://schemas.microsoft.com/office/drawing/2014/main" id="{F85E4A6A-268E-4376-8F86-2E81930EED5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BDF0BE7-BC10-44FF-95F2-D10306F70CE8}" type="datetimeFigureOut">
              <a:rPr lang="es-ES" smtClean="0"/>
              <a:t>17/02/2019</a:t>
            </a:fld>
            <a:endParaRPr lang="es-ES" dirty="0"/>
          </a:p>
        </p:txBody>
      </p:sp>
      <p:sp>
        <p:nvSpPr>
          <p:cNvPr id="4" name="Marcador de pie de página 3">
            <a:extLst>
              <a:ext uri="{FF2B5EF4-FFF2-40B4-BE49-F238E27FC236}">
                <a16:creationId xmlns:a16="http://schemas.microsoft.com/office/drawing/2014/main" id="{AAB63D13-F5E3-4B73-A2B4-35BA413C91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a:extLst>
              <a:ext uri="{FF2B5EF4-FFF2-40B4-BE49-F238E27FC236}">
                <a16:creationId xmlns:a16="http://schemas.microsoft.com/office/drawing/2014/main" id="{67147B1E-B620-4C0E-A6A2-DD707E438B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27BCCC-7851-4390-824C-78F1D78373CC}" type="slidenum">
              <a:rPr lang="es-ES" smtClean="0"/>
              <a:t>‹Nº›</a:t>
            </a:fld>
            <a:endParaRPr lang="es-ES" dirty="0"/>
          </a:p>
        </p:txBody>
      </p:sp>
    </p:spTree>
    <p:extLst>
      <p:ext uri="{BB962C8B-B14F-4D97-AF65-F5344CB8AC3E}">
        <p14:creationId xmlns:p14="http://schemas.microsoft.com/office/powerpoint/2010/main" val="9525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47C8B-7ABC-42DC-9D22-2B3A343ECE91}" type="datetimeFigureOut">
              <a:rPr lang="es-ES" smtClean="0"/>
              <a:t>17/02/2019</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671B9-D5D9-470F-A91D-0E8D0FC7E741}" type="slidenum">
              <a:rPr lang="es-ES" smtClean="0"/>
              <a:t>‹Nº›</a:t>
            </a:fld>
            <a:endParaRPr lang="es-ES" dirty="0"/>
          </a:p>
        </p:txBody>
      </p:sp>
    </p:spTree>
    <p:extLst>
      <p:ext uri="{BB962C8B-B14F-4D97-AF65-F5344CB8AC3E}">
        <p14:creationId xmlns:p14="http://schemas.microsoft.com/office/powerpoint/2010/main" val="1347616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BC9671B9-D5D9-470F-A91D-0E8D0FC7E741}" type="slidenum">
              <a:rPr lang="es-ES" smtClean="0"/>
              <a:t>6</a:t>
            </a:fld>
            <a:endParaRPr lang="es-ES"/>
          </a:p>
        </p:txBody>
      </p:sp>
    </p:spTree>
    <p:extLst>
      <p:ext uri="{BB962C8B-B14F-4D97-AF65-F5344CB8AC3E}">
        <p14:creationId xmlns:p14="http://schemas.microsoft.com/office/powerpoint/2010/main" val="30397151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ángulo 6"/>
          <p:cNvSpPr/>
          <p:nvPr userDrawn="1"/>
        </p:nvSpPr>
        <p:spPr>
          <a:xfrm>
            <a:off x="0" y="0"/>
            <a:ext cx="12192000" cy="6858000"/>
          </a:xfrm>
          <a:prstGeom prst="rect">
            <a:avLst/>
          </a:prstGeom>
          <a:solidFill>
            <a:srgbClr val="C5F5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s-ES" dirty="0">
              <a:solidFill>
                <a:srgbClr val="FFFFFF"/>
              </a:solidFill>
            </a:endParaRPr>
          </a:p>
        </p:txBody>
      </p:sp>
      <p:pic>
        <p:nvPicPr>
          <p:cNvPr id="9" name="Imagen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9719342">
            <a:off x="8216901" y="-2531508"/>
            <a:ext cx="5426075" cy="542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1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9719342">
            <a:off x="-2493877" y="3364549"/>
            <a:ext cx="5427663"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ctrTitle"/>
          </p:nvPr>
        </p:nvSpPr>
        <p:spPr>
          <a:xfrm>
            <a:off x="3101450" y="1586815"/>
            <a:ext cx="7566549" cy="2387600"/>
          </a:xfrm>
        </p:spPr>
        <p:txBody>
          <a:bodyPr anchor="b"/>
          <a:lstStyle>
            <a:lvl1pPr marL="0" marR="0" indent="0" algn="l" defTabSz="914400" rtl="0" eaLnBrk="1" fontAlgn="auto" latinLnBrk="0" hangingPunct="1">
              <a:lnSpc>
                <a:spcPct val="90000"/>
              </a:lnSpc>
              <a:spcBef>
                <a:spcPct val="0"/>
              </a:spcBef>
              <a:spcAft>
                <a:spcPts val="0"/>
              </a:spcAft>
              <a:buClrTx/>
              <a:buSzTx/>
              <a:buFontTx/>
              <a:buNone/>
              <a:tabLst/>
              <a:defRPr sz="6000"/>
            </a:lvl1pPr>
          </a:lstStyle>
          <a:p>
            <a:pPr eaLnBrk="1" hangingPunct="1"/>
            <a:endParaRPr lang="es-AR" dirty="0"/>
          </a:p>
        </p:txBody>
      </p:sp>
      <p:sp>
        <p:nvSpPr>
          <p:cNvPr id="3" name="Subtítulo 2"/>
          <p:cNvSpPr>
            <a:spLocks noGrp="1"/>
          </p:cNvSpPr>
          <p:nvPr>
            <p:ph type="subTitle" idx="1"/>
          </p:nvPr>
        </p:nvSpPr>
        <p:spPr>
          <a:xfrm>
            <a:off x="3101450" y="4066490"/>
            <a:ext cx="7566550" cy="1655762"/>
          </a:xfrm>
        </p:spPr>
        <p:txBody>
          <a:bodyPr/>
          <a:lstStyle>
            <a:lvl1pPr marL="0" indent="0" algn="l">
              <a:buNone/>
              <a:defRPr sz="2400" b="1">
                <a:solidFill>
                  <a:schemeClr val="bg1">
                    <a:lumMod val="50000"/>
                  </a:schemeClr>
                </a:solidFill>
                <a:latin typeface="DIN Round Pro Medium"/>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AR" dirty="0"/>
          </a:p>
        </p:txBody>
      </p:sp>
      <p:sp>
        <p:nvSpPr>
          <p:cNvPr id="4" name="Marcador de fecha 3"/>
          <p:cNvSpPr>
            <a:spLocks noGrp="1"/>
          </p:cNvSpPr>
          <p:nvPr>
            <p:ph type="dt" sz="half" idx="10"/>
          </p:nvPr>
        </p:nvSpPr>
        <p:spPr/>
        <p:txBody>
          <a:bodyPr/>
          <a:lstStyle/>
          <a:p>
            <a:fld id="{8BDB1208-CF4F-4891-A38F-821BBE530033}" type="datetime1">
              <a:rPr lang="es-AR" smtClean="0"/>
              <a:t>17/2/2019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0F62EE08-5272-4B47-BA38-6CE09B15B9A6}" type="slidenum">
              <a:rPr lang="es-AR" smtClean="0"/>
              <a:t>‹Nº›</a:t>
            </a:fld>
            <a:endParaRPr lang="es-AR" dirty="0"/>
          </a:p>
        </p:txBody>
      </p:sp>
      <p:pic>
        <p:nvPicPr>
          <p:cNvPr id="15" name="Imagen 11">
            <a:extLst>
              <a:ext uri="{FF2B5EF4-FFF2-40B4-BE49-F238E27FC236}">
                <a16:creationId xmlns:a16="http://schemas.microsoft.com/office/drawing/2014/main" id="{D0197D23-655D-4355-9746-C9DD4996033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4195" y="413285"/>
            <a:ext cx="2530390" cy="286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9146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8" name="Shape 12"/>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7575" y="6381750"/>
            <a:ext cx="1101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ángulo 13"/>
          <p:cNvSpPr/>
          <p:nvPr userDrawn="1"/>
        </p:nvSpPr>
        <p:spPr>
          <a:xfrm>
            <a:off x="-12700" y="-593838"/>
            <a:ext cx="12192000" cy="6858000"/>
          </a:xfrm>
          <a:prstGeom prst="rect">
            <a:avLst/>
          </a:prstGeom>
          <a:solidFill>
            <a:srgbClr val="C5F5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s-ES" dirty="0">
              <a:solidFill>
                <a:srgbClr val="FFFFFF"/>
              </a:solidFill>
            </a:endParaRPr>
          </a:p>
        </p:txBody>
      </p:sp>
      <p:sp>
        <p:nvSpPr>
          <p:cNvPr id="2" name="Título 1"/>
          <p:cNvSpPr>
            <a:spLocks noGrp="1"/>
          </p:cNvSpPr>
          <p:nvPr>
            <p:ph type="title"/>
          </p:nvPr>
        </p:nvSpPr>
        <p:spPr>
          <a:xfrm>
            <a:off x="562429" y="2271"/>
            <a:ext cx="10515600" cy="1325563"/>
          </a:xfrm>
        </p:spPr>
        <p:txBody>
          <a:bodyPr anchor="t">
            <a:normAutofit/>
          </a:bodyPr>
          <a:lstStyle>
            <a:lvl1pPr>
              <a:defRPr sz="3200">
                <a:solidFill>
                  <a:schemeClr val="bg1">
                    <a:lumMod val="50000"/>
                  </a:schemeClr>
                </a:solidFill>
                <a:latin typeface="DIN Next Rounded LT Pro"/>
              </a:defRPr>
            </a:lvl1pPr>
          </a:lstStyle>
          <a:p>
            <a:r>
              <a:rPr lang="es-ES" dirty="0"/>
              <a:t>Haga clic para modificar el estilo de título del patrón</a:t>
            </a:r>
            <a:endParaRPr lang="es-AR" dirty="0"/>
          </a:p>
        </p:txBody>
      </p:sp>
      <p:sp>
        <p:nvSpPr>
          <p:cNvPr id="4" name="Marcador de fecha 3"/>
          <p:cNvSpPr>
            <a:spLocks noGrp="1"/>
          </p:cNvSpPr>
          <p:nvPr>
            <p:ph type="dt" sz="half" idx="10"/>
          </p:nvPr>
        </p:nvSpPr>
        <p:spPr/>
        <p:txBody>
          <a:bodyPr/>
          <a:lstStyle/>
          <a:p>
            <a:fld id="{C56B6B42-1718-4301-8F8D-3D169DF9F963}" type="datetime1">
              <a:rPr lang="es-AR" smtClean="0"/>
              <a:t>17/2/2019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a:xfrm>
            <a:off x="8610600" y="6378303"/>
            <a:ext cx="2743200" cy="365125"/>
          </a:xfrm>
        </p:spPr>
        <p:txBody>
          <a:bodyPr/>
          <a:lstStyle/>
          <a:p>
            <a:fld id="{0F62EE08-5272-4B47-BA38-6CE09B15B9A6}" type="slidenum">
              <a:rPr lang="es-AR" smtClean="0"/>
              <a:t>‹Nº›</a:t>
            </a:fld>
            <a:endParaRPr lang="es-AR" dirty="0"/>
          </a:p>
        </p:txBody>
      </p:sp>
      <p:cxnSp>
        <p:nvCxnSpPr>
          <p:cNvPr id="10" name="Conector recto 9"/>
          <p:cNvCxnSpPr/>
          <p:nvPr userDrawn="1"/>
        </p:nvCxnSpPr>
        <p:spPr>
          <a:xfrm>
            <a:off x="-1589" y="587375"/>
            <a:ext cx="8388000" cy="0"/>
          </a:xfrm>
          <a:prstGeom prst="line">
            <a:avLst/>
          </a:prstGeom>
          <a:ln w="28575">
            <a:solidFill>
              <a:srgbClr val="00B0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729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Shape 12"/>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7575" y="6381750"/>
            <a:ext cx="1101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ángulo 6"/>
          <p:cNvSpPr/>
          <p:nvPr userDrawn="1"/>
        </p:nvSpPr>
        <p:spPr>
          <a:xfrm>
            <a:off x="0" y="0"/>
            <a:ext cx="12192000" cy="6858000"/>
          </a:xfrm>
          <a:prstGeom prst="rect">
            <a:avLst/>
          </a:prstGeom>
          <a:solidFill>
            <a:srgbClr val="C5F5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s-ES" dirty="0">
              <a:solidFill>
                <a:srgbClr val="FFFFFF"/>
              </a:solidFill>
            </a:endParaRPr>
          </a:p>
        </p:txBody>
      </p:sp>
      <p:sp>
        <p:nvSpPr>
          <p:cNvPr id="2" name="Título 1"/>
          <p:cNvSpPr>
            <a:spLocks noGrp="1"/>
          </p:cNvSpPr>
          <p:nvPr>
            <p:ph type="title"/>
          </p:nvPr>
        </p:nvSpPr>
        <p:spPr>
          <a:xfrm>
            <a:off x="831850" y="1709738"/>
            <a:ext cx="10515600" cy="2852737"/>
          </a:xfrm>
        </p:spPr>
        <p:txBody>
          <a:bodyPr anchor="t">
            <a:normAutofit/>
          </a:bodyPr>
          <a:lstStyle>
            <a:lvl1pPr>
              <a:defRPr sz="4000">
                <a:solidFill>
                  <a:schemeClr val="bg1">
                    <a:lumMod val="50000"/>
                  </a:schemeClr>
                </a:solidFill>
                <a:latin typeface="DIN Next Rounded LT Pro"/>
              </a:defRPr>
            </a:lvl1pPr>
          </a:lstStyle>
          <a:p>
            <a:r>
              <a:rPr lang="es-ES" dirty="0"/>
              <a:t>Haga clic para modificar el estilo de título del patrón</a:t>
            </a:r>
            <a:endParaRPr lang="es-AR" dirty="0"/>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5198573-8C16-4F30-A317-B13512C300F3}" type="datetime1">
              <a:rPr lang="es-AR" smtClean="0"/>
              <a:t>17/2/2019</a:t>
            </a:fld>
            <a:endParaRPr lang="es-AR" dirty="0"/>
          </a:p>
        </p:txBody>
      </p:sp>
      <p:sp>
        <p:nvSpPr>
          <p:cNvPr id="5" name="Marcador de pie de página 4"/>
          <p:cNvSpPr>
            <a:spLocks noGrp="1"/>
          </p:cNvSpPr>
          <p:nvPr>
            <p:ph type="ftr" sz="quarter" idx="11"/>
          </p:nvPr>
        </p:nvSpPr>
        <p:spPr/>
        <p:txBody>
          <a:bodyPr/>
          <a:lstStyle/>
          <a:p>
            <a:endParaRPr lang="es-AR" dirty="0"/>
          </a:p>
        </p:txBody>
      </p:sp>
      <p:sp>
        <p:nvSpPr>
          <p:cNvPr id="6" name="Marcador de número de diapositiva 5"/>
          <p:cNvSpPr>
            <a:spLocks noGrp="1"/>
          </p:cNvSpPr>
          <p:nvPr>
            <p:ph type="sldNum" sz="quarter" idx="12"/>
          </p:nvPr>
        </p:nvSpPr>
        <p:spPr/>
        <p:txBody>
          <a:bodyPr/>
          <a:lstStyle/>
          <a:p>
            <a:fld id="{0F62EE08-5272-4B47-BA38-6CE09B15B9A6}" type="slidenum">
              <a:rPr lang="es-AR" smtClean="0"/>
              <a:t>‹Nº›</a:t>
            </a:fld>
            <a:endParaRPr lang="es-AR" dirty="0"/>
          </a:p>
        </p:txBody>
      </p:sp>
      <p:cxnSp>
        <p:nvCxnSpPr>
          <p:cNvPr id="10" name="Conector recto 7"/>
          <p:cNvCxnSpPr/>
          <p:nvPr userDrawn="1"/>
        </p:nvCxnSpPr>
        <p:spPr>
          <a:xfrm>
            <a:off x="0" y="6816725"/>
            <a:ext cx="12240000" cy="0"/>
          </a:xfrm>
          <a:prstGeom prst="line">
            <a:avLst/>
          </a:prstGeom>
          <a:ln w="76200">
            <a:solidFill>
              <a:srgbClr val="00B092"/>
            </a:solidFill>
          </a:ln>
        </p:spPr>
        <p:style>
          <a:lnRef idx="1">
            <a:schemeClr val="accent1"/>
          </a:lnRef>
          <a:fillRef idx="0">
            <a:schemeClr val="accent1"/>
          </a:fillRef>
          <a:effectRef idx="0">
            <a:schemeClr val="accent1"/>
          </a:effectRef>
          <a:fontRef idx="minor">
            <a:schemeClr val="tx1"/>
          </a:fontRef>
        </p:style>
      </p:cxnSp>
      <p:cxnSp>
        <p:nvCxnSpPr>
          <p:cNvPr id="12" name="22 Conector recto"/>
          <p:cNvCxnSpPr/>
          <p:nvPr userDrawn="1"/>
        </p:nvCxnSpPr>
        <p:spPr>
          <a:xfrm>
            <a:off x="842963" y="1703388"/>
            <a:ext cx="0" cy="612000"/>
          </a:xfrm>
          <a:prstGeom prst="line">
            <a:avLst/>
          </a:prstGeom>
          <a:ln w="76200">
            <a:solidFill>
              <a:srgbClr val="03977B"/>
            </a:solidFill>
          </a:ln>
        </p:spPr>
        <p:style>
          <a:lnRef idx="1">
            <a:schemeClr val="accent1"/>
          </a:lnRef>
          <a:fillRef idx="0">
            <a:schemeClr val="accent1"/>
          </a:fillRef>
          <a:effectRef idx="0">
            <a:schemeClr val="accent1"/>
          </a:effectRef>
          <a:fontRef idx="minor">
            <a:schemeClr val="tx1"/>
          </a:fontRef>
        </p:style>
      </p:cxnSp>
      <p:pic>
        <p:nvPicPr>
          <p:cNvPr id="15" name="Imagen 11">
            <a:extLst>
              <a:ext uri="{FF2B5EF4-FFF2-40B4-BE49-F238E27FC236}">
                <a16:creationId xmlns:a16="http://schemas.microsoft.com/office/drawing/2014/main" id="{AF24B3AA-97E3-47EA-A8BD-82E717E6C6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90006" y="3199630"/>
            <a:ext cx="2681444" cy="2140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997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10" name="Shape 12"/>
          <p:cNvPicPr preferRelativeResize="0">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77575" y="6381750"/>
            <a:ext cx="11017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fecha 1"/>
          <p:cNvSpPr>
            <a:spLocks noGrp="1"/>
          </p:cNvSpPr>
          <p:nvPr>
            <p:ph type="dt" sz="half" idx="10"/>
          </p:nvPr>
        </p:nvSpPr>
        <p:spPr/>
        <p:txBody>
          <a:bodyPr/>
          <a:lstStyle/>
          <a:p>
            <a:fld id="{C696F415-859C-4CEE-B0E3-AD33CDA31C94}" type="datetime1">
              <a:rPr lang="es-AR" smtClean="0"/>
              <a:t>17/2/2019</a:t>
            </a:fld>
            <a:endParaRPr lang="es-AR" dirty="0"/>
          </a:p>
        </p:txBody>
      </p:sp>
      <p:sp>
        <p:nvSpPr>
          <p:cNvPr id="3" name="Marcador de pie de página 2"/>
          <p:cNvSpPr>
            <a:spLocks noGrp="1"/>
          </p:cNvSpPr>
          <p:nvPr>
            <p:ph type="ftr" sz="quarter" idx="11"/>
          </p:nvPr>
        </p:nvSpPr>
        <p:spPr/>
        <p:txBody>
          <a:bodyPr/>
          <a:lstStyle/>
          <a:p>
            <a:endParaRPr lang="es-AR" dirty="0"/>
          </a:p>
        </p:txBody>
      </p:sp>
      <p:sp>
        <p:nvSpPr>
          <p:cNvPr id="4" name="Marcador de número de diapositiva 3"/>
          <p:cNvSpPr>
            <a:spLocks noGrp="1"/>
          </p:cNvSpPr>
          <p:nvPr>
            <p:ph type="sldNum" sz="quarter" idx="12"/>
          </p:nvPr>
        </p:nvSpPr>
        <p:spPr/>
        <p:txBody>
          <a:bodyPr/>
          <a:lstStyle/>
          <a:p>
            <a:fld id="{0F62EE08-5272-4B47-BA38-6CE09B15B9A6}" type="slidenum">
              <a:rPr lang="es-AR" smtClean="0"/>
              <a:t>‹Nº›</a:t>
            </a:fld>
            <a:endParaRPr lang="es-AR" dirty="0"/>
          </a:p>
        </p:txBody>
      </p:sp>
      <p:sp>
        <p:nvSpPr>
          <p:cNvPr id="5" name="Rectángulo 4"/>
          <p:cNvSpPr/>
          <p:nvPr userDrawn="1"/>
        </p:nvSpPr>
        <p:spPr>
          <a:xfrm>
            <a:off x="0" y="0"/>
            <a:ext cx="12192000" cy="6858000"/>
          </a:xfrm>
          <a:prstGeom prst="rect">
            <a:avLst/>
          </a:prstGeom>
          <a:solidFill>
            <a:srgbClr val="C5F5F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defRPr/>
            </a:pPr>
            <a:endParaRPr lang="es-ES" dirty="0">
              <a:solidFill>
                <a:srgbClr val="FFFFFF"/>
              </a:solidFill>
            </a:endParaRPr>
          </a:p>
        </p:txBody>
      </p:sp>
      <p:pic>
        <p:nvPicPr>
          <p:cNvPr id="8" name="Imagen 10"/>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rot="9719342">
            <a:off x="8206660" y="256600"/>
            <a:ext cx="3981012" cy="39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agen 14">
            <a:extLst>
              <a:ext uri="{FF2B5EF4-FFF2-40B4-BE49-F238E27FC236}">
                <a16:creationId xmlns:a16="http://schemas.microsoft.com/office/drawing/2014/main" id="{B69BD153-A020-41EA-AE6E-98E93311891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rot="9719342">
            <a:off x="2246714" y="1989850"/>
            <a:ext cx="2878300" cy="2878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Imagen 11">
            <a:extLst>
              <a:ext uri="{FF2B5EF4-FFF2-40B4-BE49-F238E27FC236}">
                <a16:creationId xmlns:a16="http://schemas.microsoft.com/office/drawing/2014/main" id="{D684772A-A3FF-4EF1-97D1-B5852B6E979B}"/>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92360" y="230098"/>
            <a:ext cx="3073407" cy="3474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8871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F9627D-91E2-4300-B98C-90820AA014A8}" type="datetime1">
              <a:rPr lang="es-AR" smtClean="0"/>
              <a:t>17/2/2019</a:t>
            </a:fld>
            <a:endParaRPr lang="es-AR"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62EE08-5272-4B47-BA38-6CE09B15B9A6}" type="slidenum">
              <a:rPr lang="es-AR" smtClean="0"/>
              <a:t>‹Nº›</a:t>
            </a:fld>
            <a:endParaRPr lang="es-AR" dirty="0"/>
          </a:p>
        </p:txBody>
      </p:sp>
    </p:spTree>
    <p:extLst>
      <p:ext uri="{BB962C8B-B14F-4D97-AF65-F5344CB8AC3E}">
        <p14:creationId xmlns:p14="http://schemas.microsoft.com/office/powerpoint/2010/main" val="3887012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0.JP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36"/>
          <p:cNvSpPr txBox="1">
            <a:spLocks noChangeArrowheads="1"/>
          </p:cNvSpPr>
          <p:nvPr/>
        </p:nvSpPr>
        <p:spPr bwMode="auto">
          <a:xfrm>
            <a:off x="3028384" y="2932113"/>
            <a:ext cx="7907337" cy="34242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SzPct val="25000"/>
            </a:pPr>
            <a:r>
              <a:rPr lang="es-AR" sz="4000" dirty="0">
                <a:solidFill>
                  <a:schemeClr val="accent4"/>
                </a:solidFill>
                <a:latin typeface="DIN Next Rounded LT Pro Medium"/>
                <a:ea typeface="DIN Round Pro Medium"/>
                <a:cs typeface="DIN Round Pro Medium"/>
              </a:rPr>
              <a:t>SUNA V 1.1</a:t>
            </a:r>
          </a:p>
          <a:p>
            <a:pPr eaLnBrk="1" hangingPunct="1">
              <a:buSzPct val="25000"/>
            </a:pPr>
            <a:endParaRPr lang="es-AR" sz="2400" dirty="0">
              <a:solidFill>
                <a:srgbClr val="43BB8D"/>
              </a:solidFill>
            </a:endParaRPr>
          </a:p>
          <a:p>
            <a:pPr>
              <a:buSzPct val="25000"/>
            </a:pPr>
            <a:r>
              <a:rPr lang="es-AR" sz="2400" dirty="0">
                <a:solidFill>
                  <a:srgbClr val="43BB8D"/>
                </a:solidFill>
                <a:latin typeface="DIN Next Rounded LT Pro Medium"/>
                <a:ea typeface="DINRoundPro"/>
                <a:cs typeface="DINRoundPro"/>
              </a:rPr>
              <a:t>Funcionalidades y modalidades de carga.</a:t>
            </a:r>
          </a:p>
        </p:txBody>
      </p:sp>
      <p:cxnSp>
        <p:nvCxnSpPr>
          <p:cNvPr id="6" name="Conector recto 5"/>
          <p:cNvCxnSpPr/>
          <p:nvPr/>
        </p:nvCxnSpPr>
        <p:spPr>
          <a:xfrm>
            <a:off x="3028384" y="3896563"/>
            <a:ext cx="7326312" cy="0"/>
          </a:xfrm>
          <a:prstGeom prst="line">
            <a:avLst/>
          </a:prstGeom>
          <a:ln w="28575">
            <a:solidFill>
              <a:srgbClr val="00B092"/>
            </a:solidFill>
          </a:ln>
        </p:spPr>
        <p:style>
          <a:lnRef idx="1">
            <a:schemeClr val="accent1"/>
          </a:lnRef>
          <a:fillRef idx="0">
            <a:schemeClr val="accent1"/>
          </a:fillRef>
          <a:effectRef idx="0">
            <a:schemeClr val="accent1"/>
          </a:effectRef>
          <a:fontRef idx="minor">
            <a:schemeClr val="tx1"/>
          </a:fontRef>
        </p:style>
      </p:cxnSp>
      <p:sp>
        <p:nvSpPr>
          <p:cNvPr id="2" name="Marcador de número de diapositiva 1"/>
          <p:cNvSpPr>
            <a:spLocks noGrp="1"/>
          </p:cNvSpPr>
          <p:nvPr>
            <p:ph type="sldNum" sz="quarter" idx="12"/>
          </p:nvPr>
        </p:nvSpPr>
        <p:spPr/>
        <p:txBody>
          <a:bodyPr/>
          <a:lstStyle/>
          <a:p>
            <a:fld id="{0F62EE08-5272-4B47-BA38-6CE09B15B9A6}" type="slidenum">
              <a:rPr lang="es-AR" smtClean="0"/>
              <a:t>1</a:t>
            </a:fld>
            <a:endParaRPr lang="es-AR" dirty="0"/>
          </a:p>
        </p:txBody>
      </p:sp>
      <p:sp>
        <p:nvSpPr>
          <p:cNvPr id="3" name="CuadroTexto 2">
            <a:extLst>
              <a:ext uri="{FF2B5EF4-FFF2-40B4-BE49-F238E27FC236}">
                <a16:creationId xmlns:a16="http://schemas.microsoft.com/office/drawing/2014/main" id="{A7104ACA-F855-4FF0-B3FE-3C7421D3D221}"/>
              </a:ext>
            </a:extLst>
          </p:cNvPr>
          <p:cNvSpPr txBox="1"/>
          <p:nvPr/>
        </p:nvSpPr>
        <p:spPr>
          <a:xfrm>
            <a:off x="6328610" y="6356350"/>
            <a:ext cx="3669632" cy="646331"/>
          </a:xfrm>
          <a:prstGeom prst="rect">
            <a:avLst/>
          </a:prstGeom>
          <a:noFill/>
        </p:spPr>
        <p:txBody>
          <a:bodyPr wrap="square" rtlCol="0">
            <a:spAutoFit/>
          </a:bodyPr>
          <a:lstStyle/>
          <a:p>
            <a:pPr algn="r"/>
            <a:r>
              <a:rPr lang="es-AR" dirty="0">
                <a:solidFill>
                  <a:schemeClr val="bg1">
                    <a:lumMod val="50000"/>
                  </a:schemeClr>
                </a:solidFill>
                <a:latin typeface="DIN Next Rounded LT Pro Medium"/>
                <a:ea typeface="DINRoundPro"/>
                <a:cs typeface="DINRoundPro"/>
              </a:rPr>
              <a:t>10 de Febrero de 2019</a:t>
            </a:r>
          </a:p>
          <a:p>
            <a:pPr algn="r"/>
            <a:endParaRPr lang="es-ES" dirty="0">
              <a:solidFill>
                <a:schemeClr val="bg1">
                  <a:lumMod val="50000"/>
                </a:schemeClr>
              </a:solidFill>
            </a:endParaRPr>
          </a:p>
        </p:txBody>
      </p:sp>
    </p:spTree>
    <p:extLst>
      <p:ext uri="{BB962C8B-B14F-4D97-AF65-F5344CB8AC3E}">
        <p14:creationId xmlns:p14="http://schemas.microsoft.com/office/powerpoint/2010/main" val="460224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F24762-C7A9-4C15-9AAF-F726AEB583DF}"/>
              </a:ext>
            </a:extLst>
          </p:cNvPr>
          <p:cNvSpPr>
            <a:spLocks noGrp="1"/>
          </p:cNvSpPr>
          <p:nvPr>
            <p:ph type="title"/>
          </p:nvPr>
        </p:nvSpPr>
        <p:spPr/>
        <p:txBody>
          <a:bodyPr/>
          <a:lstStyle/>
          <a:p>
            <a:r>
              <a:rPr lang="es-ES" dirty="0"/>
              <a:t>Planilla Contralor</a:t>
            </a:r>
          </a:p>
        </p:txBody>
      </p:sp>
      <p:sp>
        <p:nvSpPr>
          <p:cNvPr id="3" name="Marcador de número de diapositiva 2">
            <a:extLst>
              <a:ext uri="{FF2B5EF4-FFF2-40B4-BE49-F238E27FC236}">
                <a16:creationId xmlns:a16="http://schemas.microsoft.com/office/drawing/2014/main" id="{C3A2A670-F56B-411D-9567-A9207CBD2823}"/>
              </a:ext>
            </a:extLst>
          </p:cNvPr>
          <p:cNvSpPr>
            <a:spLocks noGrp="1"/>
          </p:cNvSpPr>
          <p:nvPr>
            <p:ph type="sldNum" sz="quarter" idx="12"/>
          </p:nvPr>
        </p:nvSpPr>
        <p:spPr/>
        <p:txBody>
          <a:bodyPr/>
          <a:lstStyle/>
          <a:p>
            <a:fld id="{0F62EE08-5272-4B47-BA38-6CE09B15B9A6}" type="slidenum">
              <a:rPr lang="es-AR" smtClean="0"/>
              <a:t>2</a:t>
            </a:fld>
            <a:endParaRPr lang="es-AR" dirty="0"/>
          </a:p>
        </p:txBody>
      </p:sp>
      <p:sp>
        <p:nvSpPr>
          <p:cNvPr id="4" name="TextBox 11">
            <a:extLst>
              <a:ext uri="{FF2B5EF4-FFF2-40B4-BE49-F238E27FC236}">
                <a16:creationId xmlns:a16="http://schemas.microsoft.com/office/drawing/2014/main" id="{639508E3-E34D-4733-B2A6-0A1355DA989C}"/>
              </a:ext>
            </a:extLst>
          </p:cNvPr>
          <p:cNvSpPr txBox="1">
            <a:spLocks noChangeArrowheads="1"/>
          </p:cNvSpPr>
          <p:nvPr/>
        </p:nvSpPr>
        <p:spPr bwMode="auto">
          <a:xfrm>
            <a:off x="684379" y="532856"/>
            <a:ext cx="3697292" cy="3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4" tIns="45327" rIns="90654" bIns="45327">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Clr>
                <a:srgbClr val="ACC432"/>
              </a:buClr>
              <a:buSzPct val="130000"/>
            </a:pPr>
            <a:r>
              <a:rPr lang="es-AR" b="1" dirty="0">
                <a:solidFill>
                  <a:schemeClr val="tx1">
                    <a:lumMod val="75000"/>
                    <a:lumOff val="25000"/>
                  </a:schemeClr>
                </a:solidFill>
                <a:latin typeface="DIN Next Rounded LT Pro Light" panose="020F0303020203050203" pitchFamily="34" charset="0"/>
              </a:rPr>
              <a:t>PLANILLA DE CARGA 1955</a:t>
            </a:r>
          </a:p>
        </p:txBody>
      </p:sp>
      <p:pic>
        <p:nvPicPr>
          <p:cNvPr id="6" name="Picture 2">
            <a:extLst>
              <a:ext uri="{FF2B5EF4-FFF2-40B4-BE49-F238E27FC236}">
                <a16:creationId xmlns:a16="http://schemas.microsoft.com/office/drawing/2014/main" id="{87121747-F59A-4826-AEDC-0BBE1D624F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63" t="32801" r="37477" b="17888"/>
          <a:stretch/>
        </p:blipFill>
        <p:spPr bwMode="auto">
          <a:xfrm>
            <a:off x="5470126" y="1327834"/>
            <a:ext cx="6159445" cy="27415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1">
            <a:extLst>
              <a:ext uri="{FF2B5EF4-FFF2-40B4-BE49-F238E27FC236}">
                <a16:creationId xmlns:a16="http://schemas.microsoft.com/office/drawing/2014/main" id="{D8957ED9-4E59-4F7C-BC4D-1A8E21E12924}"/>
              </a:ext>
            </a:extLst>
          </p:cNvPr>
          <p:cNvSpPr txBox="1">
            <a:spLocks noChangeArrowheads="1"/>
          </p:cNvSpPr>
          <p:nvPr/>
        </p:nvSpPr>
        <p:spPr bwMode="auto">
          <a:xfrm>
            <a:off x="6701201" y="681741"/>
            <a:ext cx="3697292" cy="3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4" tIns="45327" rIns="90654" bIns="45327">
            <a:spAutoFit/>
          </a:bodyPr>
          <a:ls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ctr">
              <a:buClr>
                <a:srgbClr val="ACC432"/>
              </a:buClr>
              <a:buSzPct val="130000"/>
            </a:pPr>
            <a:r>
              <a:rPr lang="es-AR" b="1" dirty="0">
                <a:solidFill>
                  <a:schemeClr val="tx1">
                    <a:lumMod val="75000"/>
                    <a:lumOff val="25000"/>
                  </a:schemeClr>
                </a:solidFill>
                <a:latin typeface="DIN Next Rounded LT Pro Light" panose="020F0303020203050203" pitchFamily="34" charset="0"/>
              </a:rPr>
              <a:t>PLANILLA PROCESO ACTUAL</a:t>
            </a:r>
          </a:p>
        </p:txBody>
      </p:sp>
      <p:sp>
        <p:nvSpPr>
          <p:cNvPr id="8" name="Rectángulo: esquinas redondeadas 7">
            <a:extLst>
              <a:ext uri="{FF2B5EF4-FFF2-40B4-BE49-F238E27FC236}">
                <a16:creationId xmlns:a16="http://schemas.microsoft.com/office/drawing/2014/main" id="{024217BE-6332-4C00-B7A8-0CD5338E3BDE}"/>
              </a:ext>
            </a:extLst>
          </p:cNvPr>
          <p:cNvSpPr/>
          <p:nvPr/>
        </p:nvSpPr>
        <p:spPr>
          <a:xfrm>
            <a:off x="339765" y="5465762"/>
            <a:ext cx="11387344" cy="787754"/>
          </a:xfrm>
          <a:prstGeom prst="roundRect">
            <a:avLst/>
          </a:prstGeom>
          <a:solidFill>
            <a:srgbClr val="EFFC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sz="1400" dirty="0">
              <a:solidFill>
                <a:srgbClr val="92D050"/>
              </a:solidFill>
            </a:endParaRPr>
          </a:p>
          <a:p>
            <a:endParaRPr lang="es-ES" sz="1400" dirty="0">
              <a:solidFill>
                <a:srgbClr val="92D050"/>
              </a:solidFill>
            </a:endParaRPr>
          </a:p>
          <a:p>
            <a:r>
              <a:rPr lang="es-ES" sz="1400" dirty="0">
                <a:solidFill>
                  <a:srgbClr val="92D050"/>
                </a:solidFill>
              </a:rPr>
              <a:t>La planilla de contralor es un instrumento que permite certificar los servicios de los agentes en los diferentes establecimientos. En ella se incluye el estado de toda la planta funcional aun cuando no se producen novedades. El control es manual y se repiten en varias ocasiones datos que no fueron impactados en el sistema de liquidaciones en el periodo informado.</a:t>
            </a:r>
          </a:p>
          <a:p>
            <a:pPr algn="ctr"/>
            <a:endParaRPr lang="es-ES" sz="1400" dirty="0">
              <a:solidFill>
                <a:srgbClr val="92D050"/>
              </a:solidFill>
            </a:endParaRPr>
          </a:p>
          <a:p>
            <a:pPr algn="ctr"/>
            <a:endParaRPr lang="es-ES" sz="1400" dirty="0">
              <a:solidFill>
                <a:srgbClr val="92D050"/>
              </a:solidFill>
            </a:endParaRPr>
          </a:p>
        </p:txBody>
      </p:sp>
      <p:pic>
        <p:nvPicPr>
          <p:cNvPr id="9" name="Imagen 8">
            <a:extLst>
              <a:ext uri="{FF2B5EF4-FFF2-40B4-BE49-F238E27FC236}">
                <a16:creationId xmlns:a16="http://schemas.microsoft.com/office/drawing/2014/main" id="{8BFA20DD-26C8-4982-83F3-0D1CCB811298}"/>
              </a:ext>
            </a:extLst>
          </p:cNvPr>
          <p:cNvPicPr>
            <a:picLocks noChangeAspect="1"/>
          </p:cNvPicPr>
          <p:nvPr/>
        </p:nvPicPr>
        <p:blipFill>
          <a:blip r:embed="rId3"/>
          <a:stretch>
            <a:fillRect/>
          </a:stretch>
        </p:blipFill>
        <p:spPr>
          <a:xfrm>
            <a:off x="1208658" y="901394"/>
            <a:ext cx="2588683" cy="4500440"/>
          </a:xfrm>
          <a:prstGeom prst="rect">
            <a:avLst/>
          </a:prstGeom>
        </p:spPr>
      </p:pic>
    </p:spTree>
    <p:extLst>
      <p:ext uri="{BB962C8B-B14F-4D97-AF65-F5344CB8AC3E}">
        <p14:creationId xmlns:p14="http://schemas.microsoft.com/office/powerpoint/2010/main" val="2259223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64A5CD-121E-4E38-BED6-18D03208A065}"/>
              </a:ext>
            </a:extLst>
          </p:cNvPr>
          <p:cNvSpPr>
            <a:spLocks noGrp="1"/>
          </p:cNvSpPr>
          <p:nvPr>
            <p:ph type="title"/>
          </p:nvPr>
        </p:nvSpPr>
        <p:spPr/>
        <p:txBody>
          <a:bodyPr/>
          <a:lstStyle/>
          <a:p>
            <a:r>
              <a:rPr lang="es-ES" dirty="0"/>
              <a:t>Circuito actual </a:t>
            </a:r>
            <a:r>
              <a:rPr lang="es-ES" dirty="0" err="1"/>
              <a:t>Papelizado</a:t>
            </a:r>
            <a:endParaRPr lang="es-ES" dirty="0"/>
          </a:p>
        </p:txBody>
      </p:sp>
      <p:sp>
        <p:nvSpPr>
          <p:cNvPr id="3" name="Marcador de número de diapositiva 2">
            <a:extLst>
              <a:ext uri="{FF2B5EF4-FFF2-40B4-BE49-F238E27FC236}">
                <a16:creationId xmlns:a16="http://schemas.microsoft.com/office/drawing/2014/main" id="{1923A7F6-B8A6-4958-95FD-8766B7C278C7}"/>
              </a:ext>
            </a:extLst>
          </p:cNvPr>
          <p:cNvSpPr>
            <a:spLocks noGrp="1"/>
          </p:cNvSpPr>
          <p:nvPr>
            <p:ph type="sldNum" sz="quarter" idx="12"/>
          </p:nvPr>
        </p:nvSpPr>
        <p:spPr>
          <a:xfrm>
            <a:off x="8630986" y="5700969"/>
            <a:ext cx="2743200" cy="365125"/>
          </a:xfrm>
        </p:spPr>
        <p:txBody>
          <a:bodyPr/>
          <a:lstStyle/>
          <a:p>
            <a:fld id="{0F62EE08-5272-4B47-BA38-6CE09B15B9A6}" type="slidenum">
              <a:rPr lang="es-AR" smtClean="0"/>
              <a:t>3</a:t>
            </a:fld>
            <a:endParaRPr lang="es-AR" dirty="0"/>
          </a:p>
        </p:txBody>
      </p:sp>
      <p:graphicFrame>
        <p:nvGraphicFramePr>
          <p:cNvPr id="4" name="4 Diagrama">
            <a:extLst>
              <a:ext uri="{FF2B5EF4-FFF2-40B4-BE49-F238E27FC236}">
                <a16:creationId xmlns:a16="http://schemas.microsoft.com/office/drawing/2014/main" id="{5F82A3E4-BE57-43E5-A326-31E8F99414C7}"/>
              </a:ext>
            </a:extLst>
          </p:cNvPr>
          <p:cNvGraphicFramePr/>
          <p:nvPr>
            <p:extLst>
              <p:ext uri="{D42A27DB-BD31-4B8C-83A1-F6EECF244321}">
                <p14:modId xmlns:p14="http://schemas.microsoft.com/office/powerpoint/2010/main" val="1280283926"/>
              </p:ext>
            </p:extLst>
          </p:nvPr>
        </p:nvGraphicFramePr>
        <p:xfrm>
          <a:off x="163270" y="876437"/>
          <a:ext cx="11958216" cy="6399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a:extLst>
              <a:ext uri="{FF2B5EF4-FFF2-40B4-BE49-F238E27FC236}">
                <a16:creationId xmlns:a16="http://schemas.microsoft.com/office/drawing/2014/main" id="{6658275D-57F6-4F04-ADBE-ED330BD145B4}"/>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 b="19553"/>
          <a:stretch/>
        </p:blipFill>
        <p:spPr bwMode="auto">
          <a:xfrm>
            <a:off x="4752901" y="2184396"/>
            <a:ext cx="2693863" cy="3764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11">
            <a:extLst>
              <a:ext uri="{FF2B5EF4-FFF2-40B4-BE49-F238E27FC236}">
                <a16:creationId xmlns:a16="http://schemas.microsoft.com/office/drawing/2014/main" id="{576F7DF8-B292-4BEC-A885-2845B7D80B81}"/>
              </a:ext>
            </a:extLst>
          </p:cNvPr>
          <p:cNvSpPr txBox="1">
            <a:spLocks noChangeArrowheads="1"/>
          </p:cNvSpPr>
          <p:nvPr/>
        </p:nvSpPr>
        <p:spPr bwMode="auto">
          <a:xfrm>
            <a:off x="184141" y="1541490"/>
            <a:ext cx="3163703" cy="59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4" tIns="45327" rIns="90654" bIns="45327">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buClr>
                <a:srgbClr val="ACC432"/>
              </a:buClr>
              <a:buSzPct val="130000"/>
            </a:pPr>
            <a:r>
              <a:rPr lang="es-AR" sz="1100" dirty="0">
                <a:latin typeface="DIN Next Rounded LT Pro Light" panose="020F0303020203050203" pitchFamily="34" charset="0"/>
              </a:rPr>
              <a:t>Planillas</a:t>
            </a:r>
          </a:p>
          <a:p>
            <a:pPr marL="0" indent="0" algn="ctr">
              <a:buClr>
                <a:srgbClr val="ACC432"/>
              </a:buClr>
              <a:buSzPct val="130000"/>
            </a:pPr>
            <a:r>
              <a:rPr lang="es-AR" sz="1100" b="1" dirty="0">
                <a:solidFill>
                  <a:schemeClr val="tx1">
                    <a:lumMod val="50000"/>
                    <a:lumOff val="50000"/>
                  </a:schemeClr>
                </a:solidFill>
                <a:latin typeface="DIN Next Rounded LT Pro Light" panose="020F0303020203050203" pitchFamily="34" charset="0"/>
              </a:rPr>
              <a:t>ESCUELA TÉCNICA N° 1 JOSÉ C PAZ (6 meses)</a:t>
            </a:r>
            <a:endParaRPr lang="es-AR" sz="1400" b="1" dirty="0">
              <a:solidFill>
                <a:schemeClr val="tx1">
                  <a:lumMod val="50000"/>
                  <a:lumOff val="50000"/>
                </a:schemeClr>
              </a:solidFill>
              <a:latin typeface="DIN Next Rounded LT Pro Light" panose="020F0303020203050203" pitchFamily="34" charset="0"/>
            </a:endParaRPr>
          </a:p>
        </p:txBody>
      </p:sp>
      <p:pic>
        <p:nvPicPr>
          <p:cNvPr id="7" name="Picture 3" descr="C:\Users\ASESORES RRHH\Desktop\DESK\WhatsApp Image 2018-07-19 at 11.56.02 AM.JPG">
            <a:extLst>
              <a:ext uri="{FF2B5EF4-FFF2-40B4-BE49-F238E27FC236}">
                <a16:creationId xmlns:a16="http://schemas.microsoft.com/office/drawing/2014/main" id="{213A0D1C-F3BC-4818-8F54-0AE8DF1CA780}"/>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9551" r="12607"/>
          <a:stretch/>
        </p:blipFill>
        <p:spPr bwMode="auto">
          <a:xfrm>
            <a:off x="8170099" y="2184396"/>
            <a:ext cx="3998679" cy="376429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1">
            <a:extLst>
              <a:ext uri="{FF2B5EF4-FFF2-40B4-BE49-F238E27FC236}">
                <a16:creationId xmlns:a16="http://schemas.microsoft.com/office/drawing/2014/main" id="{F53649C5-E464-4478-83BB-18C20109AAEF}"/>
              </a:ext>
            </a:extLst>
          </p:cNvPr>
          <p:cNvSpPr txBox="1">
            <a:spLocks noChangeArrowheads="1"/>
          </p:cNvSpPr>
          <p:nvPr/>
        </p:nvSpPr>
        <p:spPr bwMode="auto">
          <a:xfrm>
            <a:off x="3184089" y="1533009"/>
            <a:ext cx="5558248" cy="45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4" tIns="45327" rIns="90654" bIns="45327">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lnSpc>
                <a:spcPct val="114000"/>
              </a:lnSpc>
              <a:buClr>
                <a:srgbClr val="ACC432"/>
              </a:buClr>
            </a:pPr>
            <a:r>
              <a:rPr lang="es-AR" sz="1100" dirty="0">
                <a:latin typeface="DIN Next Rounded LT Pro Light" panose="020F0303020203050203" pitchFamily="34" charset="0"/>
              </a:rPr>
              <a:t>RECEPCIÓN DE PLANILLAS DE JUNIO</a:t>
            </a:r>
          </a:p>
          <a:p>
            <a:pPr marL="0" indent="0" algn="ctr">
              <a:buClr>
                <a:srgbClr val="ACC432"/>
              </a:buClr>
              <a:buSzPct val="130000"/>
            </a:pPr>
            <a:r>
              <a:rPr lang="es-AR" sz="1100" b="1" dirty="0">
                <a:solidFill>
                  <a:schemeClr val="tx1">
                    <a:lumMod val="50000"/>
                    <a:lumOff val="50000"/>
                  </a:schemeClr>
                </a:solidFill>
                <a:latin typeface="DIN Next Rounded LT Pro Light" panose="020F0303020203050203" pitchFamily="34" charset="0"/>
              </a:rPr>
              <a:t>CONSEJO ESCOLAR DE GRAL. RODRIGUEZ</a:t>
            </a:r>
            <a:endParaRPr lang="es-AR" sz="1400" b="1" dirty="0">
              <a:solidFill>
                <a:schemeClr val="tx1">
                  <a:lumMod val="50000"/>
                  <a:lumOff val="50000"/>
                </a:schemeClr>
              </a:solidFill>
              <a:latin typeface="DIN Next Rounded LT Pro Light" panose="020F0303020203050203" pitchFamily="34" charset="0"/>
            </a:endParaRPr>
          </a:p>
        </p:txBody>
      </p:sp>
      <p:sp>
        <p:nvSpPr>
          <p:cNvPr id="9" name="TextBox 11">
            <a:extLst>
              <a:ext uri="{FF2B5EF4-FFF2-40B4-BE49-F238E27FC236}">
                <a16:creationId xmlns:a16="http://schemas.microsoft.com/office/drawing/2014/main" id="{51719020-CA8C-41D7-96E4-245841A27727}"/>
              </a:ext>
            </a:extLst>
          </p:cNvPr>
          <p:cNvSpPr txBox="1">
            <a:spLocks noChangeArrowheads="1"/>
          </p:cNvSpPr>
          <p:nvPr/>
        </p:nvSpPr>
        <p:spPr bwMode="auto">
          <a:xfrm>
            <a:off x="9028297" y="1559676"/>
            <a:ext cx="3163703" cy="599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654" tIns="45327" rIns="90654" bIns="45327">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ctr">
              <a:buClr>
                <a:srgbClr val="ACC432"/>
              </a:buClr>
              <a:buSzPct val="130000"/>
            </a:pPr>
            <a:r>
              <a:rPr lang="es-AR" sz="1100" dirty="0">
                <a:latin typeface="DIN Next Rounded LT Pro Light" panose="020F0303020203050203" pitchFamily="34" charset="0"/>
              </a:rPr>
              <a:t>ACUMULACIÓN DE CONTRALORES</a:t>
            </a:r>
          </a:p>
          <a:p>
            <a:pPr marL="0" indent="0" algn="ctr">
              <a:buClr>
                <a:srgbClr val="ACC432"/>
              </a:buClr>
              <a:buSzPct val="130000"/>
            </a:pPr>
            <a:r>
              <a:rPr lang="es-AR" sz="1100" b="1" dirty="0">
                <a:solidFill>
                  <a:schemeClr val="tx1">
                    <a:lumMod val="50000"/>
                    <a:lumOff val="50000"/>
                  </a:schemeClr>
                </a:solidFill>
                <a:latin typeface="DIN Next Rounded LT Pro Light" panose="020F0303020203050203" pitchFamily="34" charset="0"/>
              </a:rPr>
              <a:t>DIR. CONTRALORES DOCENTES</a:t>
            </a:r>
          </a:p>
          <a:p>
            <a:pPr marL="0" indent="0" algn="ctr">
              <a:buClr>
                <a:srgbClr val="ACC432"/>
              </a:buClr>
              <a:buSzPct val="130000"/>
            </a:pPr>
            <a:r>
              <a:rPr lang="es-AR" sz="1100" b="1" dirty="0">
                <a:solidFill>
                  <a:schemeClr val="tx1">
                    <a:lumMod val="50000"/>
                    <a:lumOff val="50000"/>
                  </a:schemeClr>
                </a:solidFill>
                <a:latin typeface="DIN Next Rounded LT Pro Light" panose="020F0303020203050203" pitchFamily="34" charset="0"/>
              </a:rPr>
              <a:t>SEDE CENTRAL</a:t>
            </a:r>
            <a:endParaRPr lang="es-AR" sz="1400" b="1" dirty="0">
              <a:solidFill>
                <a:schemeClr val="tx1">
                  <a:lumMod val="50000"/>
                  <a:lumOff val="50000"/>
                </a:schemeClr>
              </a:solidFill>
              <a:latin typeface="DIN Next Rounded LT Pro Light" panose="020F0303020203050203" pitchFamily="34" charset="0"/>
            </a:endParaRPr>
          </a:p>
        </p:txBody>
      </p:sp>
      <p:pic>
        <p:nvPicPr>
          <p:cNvPr id="10" name="5 Imagen">
            <a:extLst>
              <a:ext uri="{FF2B5EF4-FFF2-40B4-BE49-F238E27FC236}">
                <a16:creationId xmlns:a16="http://schemas.microsoft.com/office/drawing/2014/main" id="{C3D22678-670F-49C7-BA8F-A45D888487E6}"/>
              </a:ext>
            </a:extLst>
          </p:cNvPr>
          <p:cNvPicPr>
            <a:picLocks noChangeAspect="1"/>
          </p:cNvPicPr>
          <p:nvPr/>
        </p:nvPicPr>
        <p:blipFill rotWithShape="1">
          <a:blip r:embed="rId9">
            <a:extLst>
              <a:ext uri="{28A0092B-C50C-407E-A947-70E740481C1C}">
                <a14:useLocalDpi xmlns:a14="http://schemas.microsoft.com/office/drawing/2010/main" val="0"/>
              </a:ext>
            </a:extLst>
          </a:blip>
          <a:srcRect l="11339" r="17545"/>
          <a:stretch/>
        </p:blipFill>
        <p:spPr>
          <a:xfrm>
            <a:off x="67678" y="2133608"/>
            <a:ext cx="3751704" cy="3865868"/>
          </a:xfrm>
          <a:prstGeom prst="rect">
            <a:avLst/>
          </a:prstGeom>
        </p:spPr>
      </p:pic>
    </p:spTree>
    <p:extLst>
      <p:ext uri="{BB962C8B-B14F-4D97-AF65-F5344CB8AC3E}">
        <p14:creationId xmlns:p14="http://schemas.microsoft.com/office/powerpoint/2010/main" val="54065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A3704D-8043-41A1-9D7C-05E53C2F92F8}"/>
              </a:ext>
            </a:extLst>
          </p:cNvPr>
          <p:cNvSpPr>
            <a:spLocks noGrp="1"/>
          </p:cNvSpPr>
          <p:nvPr>
            <p:ph type="title"/>
          </p:nvPr>
        </p:nvSpPr>
        <p:spPr/>
        <p:txBody>
          <a:bodyPr/>
          <a:lstStyle/>
          <a:p>
            <a:r>
              <a:rPr lang="es-AR" dirty="0">
                <a:solidFill>
                  <a:srgbClr val="43BB8D"/>
                </a:solidFill>
                <a:latin typeface="DIN Next Rounded LT Pro Medium"/>
                <a:ea typeface="DIN Round Pro Medium"/>
                <a:cs typeface="DIN Round Pro Medium"/>
              </a:rPr>
              <a:t>Que es SUNA??</a:t>
            </a:r>
            <a:endParaRPr lang="es-ES" dirty="0"/>
          </a:p>
        </p:txBody>
      </p:sp>
      <p:sp>
        <p:nvSpPr>
          <p:cNvPr id="3" name="Marcador de número de diapositiva 2">
            <a:extLst>
              <a:ext uri="{FF2B5EF4-FFF2-40B4-BE49-F238E27FC236}">
                <a16:creationId xmlns:a16="http://schemas.microsoft.com/office/drawing/2014/main" id="{E9DAA52F-04A6-4116-A7EA-103AF25D2E50}"/>
              </a:ext>
            </a:extLst>
          </p:cNvPr>
          <p:cNvSpPr>
            <a:spLocks noGrp="1"/>
          </p:cNvSpPr>
          <p:nvPr>
            <p:ph type="sldNum" sz="quarter" idx="12"/>
          </p:nvPr>
        </p:nvSpPr>
        <p:spPr/>
        <p:txBody>
          <a:bodyPr/>
          <a:lstStyle/>
          <a:p>
            <a:fld id="{0F62EE08-5272-4B47-BA38-6CE09B15B9A6}" type="slidenum">
              <a:rPr lang="es-AR" smtClean="0"/>
              <a:t>4</a:t>
            </a:fld>
            <a:endParaRPr lang="es-AR" dirty="0"/>
          </a:p>
        </p:txBody>
      </p:sp>
      <p:graphicFrame>
        <p:nvGraphicFramePr>
          <p:cNvPr id="5" name="Diagrama 4">
            <a:extLst>
              <a:ext uri="{FF2B5EF4-FFF2-40B4-BE49-F238E27FC236}">
                <a16:creationId xmlns:a16="http://schemas.microsoft.com/office/drawing/2014/main" id="{70FB6B0F-A66A-4DE9-9F9F-3A48158E8970}"/>
              </a:ext>
            </a:extLst>
          </p:cNvPr>
          <p:cNvGraphicFramePr/>
          <p:nvPr>
            <p:extLst>
              <p:ext uri="{D42A27DB-BD31-4B8C-83A1-F6EECF244321}">
                <p14:modId xmlns:p14="http://schemas.microsoft.com/office/powerpoint/2010/main" val="3484322685"/>
              </p:ext>
            </p:extLst>
          </p:nvPr>
        </p:nvGraphicFramePr>
        <p:xfrm>
          <a:off x="3098202" y="642609"/>
          <a:ext cx="8255598" cy="56398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ángulo: esquinas redondeadas 6">
            <a:extLst>
              <a:ext uri="{FF2B5EF4-FFF2-40B4-BE49-F238E27FC236}">
                <a16:creationId xmlns:a16="http://schemas.microsoft.com/office/drawing/2014/main" id="{29D0A5B3-5406-47E5-8F03-ACFA845E14C3}"/>
              </a:ext>
            </a:extLst>
          </p:cNvPr>
          <p:cNvSpPr/>
          <p:nvPr/>
        </p:nvSpPr>
        <p:spPr>
          <a:xfrm>
            <a:off x="319382" y="1659321"/>
            <a:ext cx="3398376" cy="4291657"/>
          </a:xfrm>
          <a:prstGeom prst="roundRect">
            <a:avLst/>
          </a:prstGeom>
          <a:solidFill>
            <a:srgbClr val="EFFC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s-ES" dirty="0">
              <a:solidFill>
                <a:srgbClr val="92D050"/>
              </a:solidFill>
            </a:endParaRPr>
          </a:p>
          <a:p>
            <a:endParaRPr lang="es-ES" dirty="0">
              <a:solidFill>
                <a:srgbClr val="92D050"/>
              </a:solidFill>
            </a:endParaRPr>
          </a:p>
          <a:p>
            <a:r>
              <a:rPr lang="es-ES" dirty="0">
                <a:solidFill>
                  <a:srgbClr val="92D050"/>
                </a:solidFill>
              </a:rPr>
              <a:t>Es una Herramienta que permite registrar los cambios en las diferentes situaciones de los agentes en los puestos disponibles con el objeto de transformar el proceso a través de la tecnología brindando celeridad y precisión en la carga de datos que impactan en las designaciones y cobro de haberes. .</a:t>
            </a:r>
          </a:p>
          <a:p>
            <a:pPr algn="ctr"/>
            <a:endParaRPr lang="es-ES" dirty="0">
              <a:solidFill>
                <a:srgbClr val="92D050"/>
              </a:solidFill>
            </a:endParaRPr>
          </a:p>
          <a:p>
            <a:pPr algn="ctr"/>
            <a:endParaRPr lang="es-ES" dirty="0">
              <a:solidFill>
                <a:srgbClr val="92D050"/>
              </a:solidFill>
            </a:endParaRPr>
          </a:p>
        </p:txBody>
      </p:sp>
    </p:spTree>
    <p:extLst>
      <p:ext uri="{BB962C8B-B14F-4D97-AF65-F5344CB8AC3E}">
        <p14:creationId xmlns:p14="http://schemas.microsoft.com/office/powerpoint/2010/main" val="325108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8C14E-3D7D-4957-814E-0B1D9013BAF9}"/>
              </a:ext>
            </a:extLst>
          </p:cNvPr>
          <p:cNvSpPr>
            <a:spLocks noGrp="1"/>
          </p:cNvSpPr>
          <p:nvPr>
            <p:ph type="title"/>
          </p:nvPr>
        </p:nvSpPr>
        <p:spPr>
          <a:xfrm>
            <a:off x="181429" y="23977"/>
            <a:ext cx="10515600" cy="747357"/>
          </a:xfrm>
        </p:spPr>
        <p:txBody>
          <a:bodyPr/>
          <a:lstStyle/>
          <a:p>
            <a:r>
              <a:rPr lang="es-ES" dirty="0"/>
              <a:t>Escenarios de Carga SUNA / HOST durante la Transición</a:t>
            </a:r>
          </a:p>
        </p:txBody>
      </p:sp>
      <p:sp>
        <p:nvSpPr>
          <p:cNvPr id="3" name="Marcador de número de diapositiva 2">
            <a:extLst>
              <a:ext uri="{FF2B5EF4-FFF2-40B4-BE49-F238E27FC236}">
                <a16:creationId xmlns:a16="http://schemas.microsoft.com/office/drawing/2014/main" id="{E2D979B7-D2C8-4FE9-9982-774A5DC5F19D}"/>
              </a:ext>
            </a:extLst>
          </p:cNvPr>
          <p:cNvSpPr>
            <a:spLocks noGrp="1"/>
          </p:cNvSpPr>
          <p:nvPr>
            <p:ph type="sldNum" sz="quarter" idx="12"/>
          </p:nvPr>
        </p:nvSpPr>
        <p:spPr/>
        <p:txBody>
          <a:bodyPr/>
          <a:lstStyle/>
          <a:p>
            <a:fld id="{0F62EE08-5272-4B47-BA38-6CE09B15B9A6}" type="slidenum">
              <a:rPr lang="es-AR" smtClean="0"/>
              <a:t>5</a:t>
            </a:fld>
            <a:endParaRPr lang="es-AR" dirty="0"/>
          </a:p>
        </p:txBody>
      </p:sp>
      <p:sp>
        <p:nvSpPr>
          <p:cNvPr id="5" name="Rectángulo: esquinas redondeadas 4">
            <a:extLst>
              <a:ext uri="{FF2B5EF4-FFF2-40B4-BE49-F238E27FC236}">
                <a16:creationId xmlns:a16="http://schemas.microsoft.com/office/drawing/2014/main" id="{908D033C-638D-4751-9DE3-4F59162F5077}"/>
              </a:ext>
            </a:extLst>
          </p:cNvPr>
          <p:cNvSpPr/>
          <p:nvPr/>
        </p:nvSpPr>
        <p:spPr>
          <a:xfrm>
            <a:off x="125900" y="770410"/>
            <a:ext cx="1636643" cy="63610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Carga Digital Completa</a:t>
            </a:r>
          </a:p>
        </p:txBody>
      </p:sp>
      <p:sp>
        <p:nvSpPr>
          <p:cNvPr id="6" name="Rectángulo: esquinas redondeadas 5">
            <a:extLst>
              <a:ext uri="{FF2B5EF4-FFF2-40B4-BE49-F238E27FC236}">
                <a16:creationId xmlns:a16="http://schemas.microsoft.com/office/drawing/2014/main" id="{175AEFCE-7BAC-4059-AD24-68325313D1A2}"/>
              </a:ext>
            </a:extLst>
          </p:cNvPr>
          <p:cNvSpPr/>
          <p:nvPr/>
        </p:nvSpPr>
        <p:spPr>
          <a:xfrm>
            <a:off x="125901" y="2234881"/>
            <a:ext cx="1636643" cy="63610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r>
              <a:rPr lang="es-ES" dirty="0"/>
              <a:t>Carga Digital Parcial</a:t>
            </a:r>
          </a:p>
          <a:p>
            <a:pPr algn="ctr"/>
            <a:endParaRPr lang="es-ES" dirty="0"/>
          </a:p>
        </p:txBody>
      </p:sp>
      <p:sp>
        <p:nvSpPr>
          <p:cNvPr id="7" name="Rectángulo: esquinas redondeadas 6">
            <a:extLst>
              <a:ext uri="{FF2B5EF4-FFF2-40B4-BE49-F238E27FC236}">
                <a16:creationId xmlns:a16="http://schemas.microsoft.com/office/drawing/2014/main" id="{DDCE24F6-48FD-440A-9A04-9E72D03850D1}"/>
              </a:ext>
            </a:extLst>
          </p:cNvPr>
          <p:cNvSpPr/>
          <p:nvPr/>
        </p:nvSpPr>
        <p:spPr>
          <a:xfrm>
            <a:off x="125900" y="3811546"/>
            <a:ext cx="1636643" cy="63610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No Accede al sistema</a:t>
            </a:r>
          </a:p>
        </p:txBody>
      </p:sp>
      <p:sp>
        <p:nvSpPr>
          <p:cNvPr id="8" name="Triángulo isósceles 7">
            <a:extLst>
              <a:ext uri="{FF2B5EF4-FFF2-40B4-BE49-F238E27FC236}">
                <a16:creationId xmlns:a16="http://schemas.microsoft.com/office/drawing/2014/main" id="{87FDB73C-C403-4E6F-B1C5-D99A81095F94}"/>
              </a:ext>
            </a:extLst>
          </p:cNvPr>
          <p:cNvSpPr/>
          <p:nvPr/>
        </p:nvSpPr>
        <p:spPr>
          <a:xfrm rot="5400000">
            <a:off x="1790681" y="935737"/>
            <a:ext cx="461207" cy="30545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Triángulo isósceles 8">
            <a:extLst>
              <a:ext uri="{FF2B5EF4-FFF2-40B4-BE49-F238E27FC236}">
                <a16:creationId xmlns:a16="http://schemas.microsoft.com/office/drawing/2014/main" id="{DD2AF1F4-32B7-477F-8638-1D9EDCE709D4}"/>
              </a:ext>
            </a:extLst>
          </p:cNvPr>
          <p:cNvSpPr/>
          <p:nvPr/>
        </p:nvSpPr>
        <p:spPr>
          <a:xfrm rot="5400000">
            <a:off x="1790679" y="3976873"/>
            <a:ext cx="461207" cy="30545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Triángulo isósceles 9">
            <a:extLst>
              <a:ext uri="{FF2B5EF4-FFF2-40B4-BE49-F238E27FC236}">
                <a16:creationId xmlns:a16="http://schemas.microsoft.com/office/drawing/2014/main" id="{E4855173-63CC-4E26-BD2D-81FC333874A6}"/>
              </a:ext>
            </a:extLst>
          </p:cNvPr>
          <p:cNvSpPr/>
          <p:nvPr/>
        </p:nvSpPr>
        <p:spPr>
          <a:xfrm rot="5400000">
            <a:off x="1790679" y="2400208"/>
            <a:ext cx="461207" cy="30545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esquinas redondeadas 12">
            <a:extLst>
              <a:ext uri="{FF2B5EF4-FFF2-40B4-BE49-F238E27FC236}">
                <a16:creationId xmlns:a16="http://schemas.microsoft.com/office/drawing/2014/main" id="{B19E0F59-39F7-4370-AA6B-7D3209D3AF3B}"/>
              </a:ext>
            </a:extLst>
          </p:cNvPr>
          <p:cNvSpPr/>
          <p:nvPr/>
        </p:nvSpPr>
        <p:spPr>
          <a:xfrm>
            <a:off x="2280021" y="669302"/>
            <a:ext cx="9466578" cy="930207"/>
          </a:xfrm>
          <a:prstGeom prst="roundRect">
            <a:avLst/>
          </a:prstGeom>
          <a:solidFill>
            <a:srgbClr val="EFFCF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1">
                    <a:lumMod val="65000"/>
                    <a:lumOff val="35000"/>
                  </a:schemeClr>
                </a:solidFill>
              </a:rPr>
              <a:t>La escuela carga la totalidad de las novedades en SUNA. No debe tomar acciones adicionales, exceptuando al establecimiento del envío de la planilla en formato papel. </a:t>
            </a:r>
          </a:p>
        </p:txBody>
      </p:sp>
      <p:sp>
        <p:nvSpPr>
          <p:cNvPr id="14" name="Rectángulo: esquinas redondeadas 13">
            <a:extLst>
              <a:ext uri="{FF2B5EF4-FFF2-40B4-BE49-F238E27FC236}">
                <a16:creationId xmlns:a16="http://schemas.microsoft.com/office/drawing/2014/main" id="{3D17FF50-9A83-45BB-BB66-17A9FB471B81}"/>
              </a:ext>
            </a:extLst>
          </p:cNvPr>
          <p:cNvSpPr/>
          <p:nvPr/>
        </p:nvSpPr>
        <p:spPr>
          <a:xfrm>
            <a:off x="2280021" y="1663443"/>
            <a:ext cx="9466578" cy="1967111"/>
          </a:xfrm>
          <a:prstGeom prst="roundRect">
            <a:avLst/>
          </a:prstGeom>
          <a:solidFill>
            <a:srgbClr val="EFFCF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1">
                    <a:lumMod val="65000"/>
                    <a:lumOff val="35000"/>
                  </a:schemeClr>
                </a:solidFill>
              </a:rPr>
              <a:t>El establecimiento no completa la carga total de las novedades. En este caso solo envía la planilla papel con las novedades que no pudo cargar. </a:t>
            </a:r>
          </a:p>
          <a:p>
            <a:r>
              <a:rPr lang="es-ES" sz="1400" dirty="0">
                <a:solidFill>
                  <a:schemeClr val="tx1">
                    <a:lumMod val="65000"/>
                    <a:lumOff val="35000"/>
                  </a:schemeClr>
                </a:solidFill>
              </a:rPr>
              <a:t>Probables causas:</a:t>
            </a:r>
          </a:p>
          <a:p>
            <a:pPr marL="742950" lvl="1" indent="-285750">
              <a:buFont typeface="Arial" panose="020B0604020202020204" pitchFamily="34" charset="0"/>
              <a:buChar char="•"/>
            </a:pPr>
            <a:r>
              <a:rPr lang="es-ES" sz="1400" dirty="0">
                <a:solidFill>
                  <a:schemeClr val="tx1">
                    <a:lumMod val="65000"/>
                    <a:lumOff val="35000"/>
                  </a:schemeClr>
                </a:solidFill>
              </a:rPr>
              <a:t>SAD no completa el circuito en SUNA y el equipo de conducción no puede efectuar la toma de posesión. (Designaciones)</a:t>
            </a:r>
          </a:p>
          <a:p>
            <a:pPr marL="742950" lvl="1" indent="-285750">
              <a:buFont typeface="Arial" panose="020B0604020202020204" pitchFamily="34" charset="0"/>
              <a:buChar char="•"/>
            </a:pPr>
            <a:r>
              <a:rPr lang="es-ES" sz="1400" dirty="0">
                <a:solidFill>
                  <a:schemeClr val="tx1">
                    <a:lumMod val="65000"/>
                    <a:lumOff val="35000"/>
                  </a:schemeClr>
                </a:solidFill>
              </a:rPr>
              <a:t>Inconsistencias de datos, no encuentra la secuencia para grabar la novedad. </a:t>
            </a:r>
          </a:p>
          <a:p>
            <a:pPr marL="742950" lvl="1" indent="-285750">
              <a:buFont typeface="Arial" panose="020B0604020202020204" pitchFamily="34" charset="0"/>
              <a:buChar char="•"/>
            </a:pPr>
            <a:r>
              <a:rPr lang="es-ES" sz="1400" dirty="0">
                <a:solidFill>
                  <a:schemeClr val="tx1">
                    <a:lumMod val="65000"/>
                    <a:lumOff val="35000"/>
                  </a:schemeClr>
                </a:solidFill>
              </a:rPr>
              <a:t>No sabe utilizar el sistema para la carga  puntual de alguna  novedad.</a:t>
            </a:r>
          </a:p>
        </p:txBody>
      </p:sp>
      <p:sp>
        <p:nvSpPr>
          <p:cNvPr id="15" name="Rectángulo: esquinas redondeadas 14">
            <a:extLst>
              <a:ext uri="{FF2B5EF4-FFF2-40B4-BE49-F238E27FC236}">
                <a16:creationId xmlns:a16="http://schemas.microsoft.com/office/drawing/2014/main" id="{CC0453FA-1B04-46D1-876F-2D28018AC4C5}"/>
              </a:ext>
            </a:extLst>
          </p:cNvPr>
          <p:cNvSpPr/>
          <p:nvPr/>
        </p:nvSpPr>
        <p:spPr>
          <a:xfrm>
            <a:off x="2280021" y="3704988"/>
            <a:ext cx="9466578" cy="930207"/>
          </a:xfrm>
          <a:prstGeom prst="roundRect">
            <a:avLst/>
          </a:prstGeom>
          <a:solidFill>
            <a:srgbClr val="EFFCFB"/>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1400" dirty="0">
                <a:solidFill>
                  <a:schemeClr val="tx1">
                    <a:lumMod val="65000"/>
                    <a:lumOff val="35000"/>
                  </a:schemeClr>
                </a:solidFill>
              </a:rPr>
              <a:t>La escuela no carga nada en SUNA, envía contralor papel con novedades hasta 30/04/19 que finaliza el proceso mixto de carga.</a:t>
            </a:r>
          </a:p>
          <a:p>
            <a:endParaRPr lang="es-ES" sz="1400" dirty="0">
              <a:solidFill>
                <a:schemeClr val="tx1">
                  <a:lumMod val="65000"/>
                  <a:lumOff val="35000"/>
                </a:schemeClr>
              </a:solidFill>
            </a:endParaRPr>
          </a:p>
        </p:txBody>
      </p:sp>
      <p:sp>
        <p:nvSpPr>
          <p:cNvPr id="4" name="Rectángulo: esquinas redondeadas 3">
            <a:extLst>
              <a:ext uri="{FF2B5EF4-FFF2-40B4-BE49-F238E27FC236}">
                <a16:creationId xmlns:a16="http://schemas.microsoft.com/office/drawing/2014/main" id="{F4E9827A-7AB0-4F42-B660-F02DCBED5693}"/>
              </a:ext>
            </a:extLst>
          </p:cNvPr>
          <p:cNvSpPr/>
          <p:nvPr/>
        </p:nvSpPr>
        <p:spPr>
          <a:xfrm>
            <a:off x="125901" y="4752088"/>
            <a:ext cx="11620698" cy="1582945"/>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IMPORTANTE</a:t>
            </a:r>
          </a:p>
          <a:p>
            <a:pPr marL="285750" indent="-285750">
              <a:buFont typeface="Arial" panose="020B0604020202020204" pitchFamily="34" charset="0"/>
              <a:buChar char="•"/>
            </a:pPr>
            <a:r>
              <a:rPr lang="es-ES" dirty="0"/>
              <a:t>Si detectan errores en HOST deben crear una novedad de Rectificación de Datos y agregar en observaciones los datos a corregir.</a:t>
            </a:r>
          </a:p>
          <a:p>
            <a:pPr marL="285750" indent="-285750">
              <a:buFont typeface="Arial" panose="020B0604020202020204" pitchFamily="34" charset="0"/>
              <a:buChar char="•"/>
            </a:pPr>
            <a:r>
              <a:rPr lang="es-ES" dirty="0"/>
              <a:t>Los errores en PDD hasta la automatización la carga el equipo de conducción.</a:t>
            </a:r>
          </a:p>
          <a:p>
            <a:pPr marL="285750" indent="-285750">
              <a:buFont typeface="Arial" panose="020B0604020202020204" pitchFamily="34" charset="0"/>
              <a:buChar char="•"/>
            </a:pPr>
            <a:r>
              <a:rPr lang="es-ES" dirty="0"/>
              <a:t>Las altas y ceses los deben reflejar los equipo de conducción hasta la actualización automática de datos. </a:t>
            </a:r>
          </a:p>
        </p:txBody>
      </p:sp>
    </p:spTree>
    <p:extLst>
      <p:ext uri="{BB962C8B-B14F-4D97-AF65-F5344CB8AC3E}">
        <p14:creationId xmlns:p14="http://schemas.microsoft.com/office/powerpoint/2010/main" val="925339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D0E340-01A1-4187-A0DA-ECE44388AD17}"/>
              </a:ext>
            </a:extLst>
          </p:cNvPr>
          <p:cNvSpPr>
            <a:spLocks noGrp="1"/>
          </p:cNvSpPr>
          <p:nvPr>
            <p:ph type="title"/>
          </p:nvPr>
        </p:nvSpPr>
        <p:spPr/>
        <p:txBody>
          <a:bodyPr/>
          <a:lstStyle/>
          <a:p>
            <a:r>
              <a:rPr lang="es-ES" dirty="0"/>
              <a:t>Integraciones</a:t>
            </a:r>
          </a:p>
        </p:txBody>
      </p:sp>
      <p:sp>
        <p:nvSpPr>
          <p:cNvPr id="3" name="Marcador de número de diapositiva 2">
            <a:extLst>
              <a:ext uri="{FF2B5EF4-FFF2-40B4-BE49-F238E27FC236}">
                <a16:creationId xmlns:a16="http://schemas.microsoft.com/office/drawing/2014/main" id="{A322E3F3-AD66-4E5F-BCB4-0F8BBF2E634B}"/>
              </a:ext>
            </a:extLst>
          </p:cNvPr>
          <p:cNvSpPr>
            <a:spLocks noGrp="1"/>
          </p:cNvSpPr>
          <p:nvPr>
            <p:ph type="sldNum" sz="quarter" idx="12"/>
          </p:nvPr>
        </p:nvSpPr>
        <p:spPr/>
        <p:txBody>
          <a:bodyPr/>
          <a:lstStyle/>
          <a:p>
            <a:fld id="{0F62EE08-5272-4B47-BA38-6CE09B15B9A6}" type="slidenum">
              <a:rPr lang="es-AR" smtClean="0"/>
              <a:t>6</a:t>
            </a:fld>
            <a:endParaRPr lang="es-AR" dirty="0"/>
          </a:p>
        </p:txBody>
      </p:sp>
      <p:graphicFrame>
        <p:nvGraphicFramePr>
          <p:cNvPr id="4" name="Diagrama 3">
            <a:extLst>
              <a:ext uri="{FF2B5EF4-FFF2-40B4-BE49-F238E27FC236}">
                <a16:creationId xmlns:a16="http://schemas.microsoft.com/office/drawing/2014/main" id="{9F705AA6-7AF1-45A6-B406-363AD4C1155C}"/>
              </a:ext>
            </a:extLst>
          </p:cNvPr>
          <p:cNvGraphicFramePr/>
          <p:nvPr>
            <p:extLst/>
          </p:nvPr>
        </p:nvGraphicFramePr>
        <p:xfrm>
          <a:off x="141890" y="1293836"/>
          <a:ext cx="5954110" cy="54276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a:extLst>
              <a:ext uri="{FF2B5EF4-FFF2-40B4-BE49-F238E27FC236}">
                <a16:creationId xmlns:a16="http://schemas.microsoft.com/office/drawing/2014/main" id="{B0AAEDC9-CB96-4440-9424-80C17874B1D8}"/>
              </a:ext>
            </a:extLst>
          </p:cNvPr>
          <p:cNvGraphicFramePr/>
          <p:nvPr>
            <p:extLst>
              <p:ext uri="{D42A27DB-BD31-4B8C-83A1-F6EECF244321}">
                <p14:modId xmlns:p14="http://schemas.microsoft.com/office/powerpoint/2010/main" val="3602831302"/>
              </p:ext>
            </p:extLst>
          </p:nvPr>
        </p:nvGraphicFramePr>
        <p:xfrm>
          <a:off x="5573885" y="1403002"/>
          <a:ext cx="6606398" cy="48444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CuadroTexto 6">
            <a:extLst>
              <a:ext uri="{FF2B5EF4-FFF2-40B4-BE49-F238E27FC236}">
                <a16:creationId xmlns:a16="http://schemas.microsoft.com/office/drawing/2014/main" id="{87E32626-D4DA-40D6-A768-4C02B61D7833}"/>
              </a:ext>
            </a:extLst>
          </p:cNvPr>
          <p:cNvSpPr txBox="1"/>
          <p:nvPr/>
        </p:nvSpPr>
        <p:spPr>
          <a:xfrm>
            <a:off x="299089" y="824830"/>
            <a:ext cx="5154043" cy="646331"/>
          </a:xfrm>
          <a:prstGeom prst="rect">
            <a:avLst/>
          </a:prstGeom>
          <a:noFill/>
        </p:spPr>
        <p:txBody>
          <a:bodyPr wrap="square" rtlCol="0">
            <a:spAutoFit/>
          </a:bodyPr>
          <a:lstStyle/>
          <a:p>
            <a:r>
              <a:rPr lang="es-ES" b="1" dirty="0">
                <a:solidFill>
                  <a:schemeClr val="tx2">
                    <a:lumMod val="75000"/>
                  </a:schemeClr>
                </a:solidFill>
              </a:rPr>
              <a:t>Roles incluidos para ingreso y control de novedades  en flujos.</a:t>
            </a:r>
          </a:p>
        </p:txBody>
      </p:sp>
      <p:sp>
        <p:nvSpPr>
          <p:cNvPr id="8" name="CuadroTexto 7">
            <a:extLst>
              <a:ext uri="{FF2B5EF4-FFF2-40B4-BE49-F238E27FC236}">
                <a16:creationId xmlns:a16="http://schemas.microsoft.com/office/drawing/2014/main" id="{AE061FAB-CD0C-4491-95A0-83D8DA799766}"/>
              </a:ext>
            </a:extLst>
          </p:cNvPr>
          <p:cNvSpPr txBox="1"/>
          <p:nvPr/>
        </p:nvSpPr>
        <p:spPr>
          <a:xfrm>
            <a:off x="6262518" y="858001"/>
            <a:ext cx="5881321" cy="369332"/>
          </a:xfrm>
          <a:prstGeom prst="rect">
            <a:avLst/>
          </a:prstGeom>
          <a:noFill/>
        </p:spPr>
        <p:txBody>
          <a:bodyPr wrap="square" rtlCol="0">
            <a:spAutoFit/>
          </a:bodyPr>
          <a:lstStyle/>
          <a:p>
            <a:r>
              <a:rPr lang="es-ES" b="1" dirty="0">
                <a:solidFill>
                  <a:schemeClr val="tx2">
                    <a:lumMod val="75000"/>
                  </a:schemeClr>
                </a:solidFill>
              </a:rPr>
              <a:t>Soporte de datos digital con integración de datos.</a:t>
            </a:r>
          </a:p>
        </p:txBody>
      </p:sp>
      <p:sp>
        <p:nvSpPr>
          <p:cNvPr id="11" name="Flecha: a la izquierda y derecha 10">
            <a:extLst>
              <a:ext uri="{FF2B5EF4-FFF2-40B4-BE49-F238E27FC236}">
                <a16:creationId xmlns:a16="http://schemas.microsoft.com/office/drawing/2014/main" id="{EF14A0BA-ED82-4D97-81C6-4A3E2A5505C8}"/>
              </a:ext>
            </a:extLst>
          </p:cNvPr>
          <p:cNvSpPr/>
          <p:nvPr/>
        </p:nvSpPr>
        <p:spPr>
          <a:xfrm>
            <a:off x="6096000" y="3790297"/>
            <a:ext cx="1044232" cy="234357"/>
          </a:xfrm>
          <a:prstGeom prst="lef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CuadroTexto 11">
            <a:extLst>
              <a:ext uri="{FF2B5EF4-FFF2-40B4-BE49-F238E27FC236}">
                <a16:creationId xmlns:a16="http://schemas.microsoft.com/office/drawing/2014/main" id="{269CE3E1-E5D2-48FB-9F76-6F4F3B5465F8}"/>
              </a:ext>
            </a:extLst>
          </p:cNvPr>
          <p:cNvSpPr txBox="1"/>
          <p:nvPr/>
        </p:nvSpPr>
        <p:spPr>
          <a:xfrm>
            <a:off x="9908093" y="3768809"/>
            <a:ext cx="2235747" cy="923330"/>
          </a:xfrm>
          <a:prstGeom prst="rect">
            <a:avLst/>
          </a:prstGeom>
          <a:noFill/>
        </p:spPr>
        <p:txBody>
          <a:bodyPr wrap="square" rtlCol="0">
            <a:spAutoFit/>
          </a:bodyPr>
          <a:lstStyle/>
          <a:p>
            <a:r>
              <a:rPr lang="es-ES" dirty="0"/>
              <a:t>Carga automática progresiva de novedades</a:t>
            </a:r>
          </a:p>
        </p:txBody>
      </p:sp>
      <p:cxnSp>
        <p:nvCxnSpPr>
          <p:cNvPr id="14" name="Conector recto de flecha 13">
            <a:extLst>
              <a:ext uri="{FF2B5EF4-FFF2-40B4-BE49-F238E27FC236}">
                <a16:creationId xmlns:a16="http://schemas.microsoft.com/office/drawing/2014/main" id="{F847AB07-73A2-46D0-999B-1C783E45EAC2}"/>
              </a:ext>
            </a:extLst>
          </p:cNvPr>
          <p:cNvCxnSpPr/>
          <p:nvPr/>
        </p:nvCxnSpPr>
        <p:spPr>
          <a:xfrm flipH="1">
            <a:off x="10754139" y="4492487"/>
            <a:ext cx="308271" cy="4969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ángulo: esquinas redondeadas 14">
            <a:extLst>
              <a:ext uri="{FF2B5EF4-FFF2-40B4-BE49-F238E27FC236}">
                <a16:creationId xmlns:a16="http://schemas.microsoft.com/office/drawing/2014/main" id="{EE33722D-42F9-42EA-92E5-D714D199A520}"/>
              </a:ext>
            </a:extLst>
          </p:cNvPr>
          <p:cNvSpPr/>
          <p:nvPr/>
        </p:nvSpPr>
        <p:spPr>
          <a:xfrm>
            <a:off x="10410744" y="2007365"/>
            <a:ext cx="1030580" cy="85573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POF / CUPOF</a:t>
            </a:r>
          </a:p>
        </p:txBody>
      </p:sp>
      <p:cxnSp>
        <p:nvCxnSpPr>
          <p:cNvPr id="17" name="Conector recto 16">
            <a:extLst>
              <a:ext uri="{FF2B5EF4-FFF2-40B4-BE49-F238E27FC236}">
                <a16:creationId xmlns:a16="http://schemas.microsoft.com/office/drawing/2014/main" id="{35B295FE-E344-4237-832A-E7BE63A0B30C}"/>
              </a:ext>
            </a:extLst>
          </p:cNvPr>
          <p:cNvCxnSpPr/>
          <p:nvPr/>
        </p:nvCxnSpPr>
        <p:spPr>
          <a:xfrm flipV="1">
            <a:off x="9529011" y="2360062"/>
            <a:ext cx="974683" cy="140874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C9207435-595F-4E81-AFC6-B7E81800BC4D}"/>
              </a:ext>
            </a:extLst>
          </p:cNvPr>
          <p:cNvCxnSpPr>
            <a:cxnSpLocks/>
          </p:cNvCxnSpPr>
          <p:nvPr/>
        </p:nvCxnSpPr>
        <p:spPr>
          <a:xfrm>
            <a:off x="2657475" y="1403002"/>
            <a:ext cx="657225" cy="545272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Conector recto 19">
            <a:extLst>
              <a:ext uri="{FF2B5EF4-FFF2-40B4-BE49-F238E27FC236}">
                <a16:creationId xmlns:a16="http://schemas.microsoft.com/office/drawing/2014/main" id="{3FD1B303-4EA4-4110-9497-D9AB33400B1A}"/>
              </a:ext>
            </a:extLst>
          </p:cNvPr>
          <p:cNvCxnSpPr>
            <a:cxnSpLocks/>
          </p:cNvCxnSpPr>
          <p:nvPr/>
        </p:nvCxnSpPr>
        <p:spPr>
          <a:xfrm>
            <a:off x="9908093" y="2050119"/>
            <a:ext cx="454246" cy="142163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Conector recto 22">
            <a:extLst>
              <a:ext uri="{FF2B5EF4-FFF2-40B4-BE49-F238E27FC236}">
                <a16:creationId xmlns:a16="http://schemas.microsoft.com/office/drawing/2014/main" id="{E68D332C-9F97-4C7D-ADFC-0E8CFA19A446}"/>
              </a:ext>
            </a:extLst>
          </p:cNvPr>
          <p:cNvCxnSpPr>
            <a:cxnSpLocks/>
          </p:cNvCxnSpPr>
          <p:nvPr/>
        </p:nvCxnSpPr>
        <p:spPr>
          <a:xfrm>
            <a:off x="281144" y="6589231"/>
            <a:ext cx="426731"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6" name="CuadroTexto 25">
            <a:extLst>
              <a:ext uri="{FF2B5EF4-FFF2-40B4-BE49-F238E27FC236}">
                <a16:creationId xmlns:a16="http://schemas.microsoft.com/office/drawing/2014/main" id="{26261392-7BC7-42EA-93B9-3E11E28C3A1A}"/>
              </a:ext>
            </a:extLst>
          </p:cNvPr>
          <p:cNvSpPr txBox="1"/>
          <p:nvPr/>
        </p:nvSpPr>
        <p:spPr>
          <a:xfrm>
            <a:off x="707875" y="6404565"/>
            <a:ext cx="3265315" cy="369332"/>
          </a:xfrm>
          <a:prstGeom prst="rect">
            <a:avLst/>
          </a:prstGeom>
          <a:noFill/>
        </p:spPr>
        <p:txBody>
          <a:bodyPr wrap="square" rtlCol="0">
            <a:spAutoFit/>
          </a:bodyPr>
          <a:lstStyle/>
          <a:p>
            <a:r>
              <a:rPr lang="es-ES" dirty="0">
                <a:solidFill>
                  <a:schemeClr val="bg1">
                    <a:lumMod val="75000"/>
                  </a:schemeClr>
                </a:solidFill>
              </a:rPr>
              <a:t>Etapas Posteriores </a:t>
            </a:r>
          </a:p>
        </p:txBody>
      </p:sp>
    </p:spTree>
    <p:extLst>
      <p:ext uri="{BB962C8B-B14F-4D97-AF65-F5344CB8AC3E}">
        <p14:creationId xmlns:p14="http://schemas.microsoft.com/office/powerpoint/2010/main" val="121425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8C14E-3D7D-4957-814E-0B1D9013BAF9}"/>
              </a:ext>
            </a:extLst>
          </p:cNvPr>
          <p:cNvSpPr>
            <a:spLocks noGrp="1"/>
          </p:cNvSpPr>
          <p:nvPr>
            <p:ph type="title"/>
          </p:nvPr>
        </p:nvSpPr>
        <p:spPr>
          <a:xfrm>
            <a:off x="552483" y="42127"/>
            <a:ext cx="10515600" cy="630852"/>
          </a:xfrm>
        </p:spPr>
        <p:txBody>
          <a:bodyPr/>
          <a:lstStyle/>
          <a:p>
            <a:r>
              <a:rPr lang="es-ES" dirty="0"/>
              <a:t>Funcionalidades Incluidas en la V1.1</a:t>
            </a:r>
          </a:p>
        </p:txBody>
      </p:sp>
      <p:sp>
        <p:nvSpPr>
          <p:cNvPr id="3" name="Marcador de número de diapositiva 2">
            <a:extLst>
              <a:ext uri="{FF2B5EF4-FFF2-40B4-BE49-F238E27FC236}">
                <a16:creationId xmlns:a16="http://schemas.microsoft.com/office/drawing/2014/main" id="{E2D979B7-D2C8-4FE9-9982-774A5DC5F19D}"/>
              </a:ext>
            </a:extLst>
          </p:cNvPr>
          <p:cNvSpPr>
            <a:spLocks noGrp="1"/>
          </p:cNvSpPr>
          <p:nvPr>
            <p:ph type="sldNum" sz="quarter" idx="12"/>
          </p:nvPr>
        </p:nvSpPr>
        <p:spPr/>
        <p:txBody>
          <a:bodyPr/>
          <a:lstStyle/>
          <a:p>
            <a:fld id="{0F62EE08-5272-4B47-BA38-6CE09B15B9A6}" type="slidenum">
              <a:rPr lang="es-AR" smtClean="0"/>
              <a:t>7</a:t>
            </a:fld>
            <a:endParaRPr lang="es-AR" dirty="0"/>
          </a:p>
        </p:txBody>
      </p:sp>
      <p:sp>
        <p:nvSpPr>
          <p:cNvPr id="6" name="Rectángulo 5">
            <a:extLst>
              <a:ext uri="{FF2B5EF4-FFF2-40B4-BE49-F238E27FC236}">
                <a16:creationId xmlns:a16="http://schemas.microsoft.com/office/drawing/2014/main" id="{B38F41D0-61B0-4FCA-9544-3C7B24EDE53C}"/>
              </a:ext>
            </a:extLst>
          </p:cNvPr>
          <p:cNvSpPr/>
          <p:nvPr/>
        </p:nvSpPr>
        <p:spPr>
          <a:xfrm>
            <a:off x="5820229" y="1576989"/>
            <a:ext cx="6096000" cy="784830"/>
          </a:xfrm>
          <a:prstGeom prst="rect">
            <a:avLst/>
          </a:prstGeom>
        </p:spPr>
        <p:txBody>
          <a:bodyPr>
            <a:spAutoFit/>
          </a:bodyPr>
          <a:lstStyle/>
          <a:p>
            <a:br>
              <a:rPr lang="es-ES" sz="900" dirty="0">
                <a:solidFill>
                  <a:srgbClr val="222222"/>
                </a:solidFill>
                <a:latin typeface="verdana" panose="020B0604030504040204" pitchFamily="34" charset="0"/>
              </a:rPr>
            </a:br>
            <a:br>
              <a:rPr lang="es-ES" sz="900" dirty="0">
                <a:solidFill>
                  <a:srgbClr val="222222"/>
                </a:solidFill>
                <a:latin typeface="verdana" panose="020B0604030504040204" pitchFamily="34" charset="0"/>
              </a:rPr>
            </a:br>
            <a:br>
              <a:rPr lang="es-ES" sz="900" dirty="0">
                <a:solidFill>
                  <a:srgbClr val="222222"/>
                </a:solidFill>
                <a:latin typeface="verdana" panose="020B0604030504040204" pitchFamily="34" charset="0"/>
              </a:rPr>
            </a:br>
            <a:br>
              <a:rPr lang="es-ES" sz="900" dirty="0">
                <a:latin typeface="verdana" panose="020B0604030504040204" pitchFamily="34" charset="0"/>
              </a:rPr>
            </a:br>
            <a:endParaRPr lang="es-ES" sz="900" dirty="0"/>
          </a:p>
        </p:txBody>
      </p:sp>
      <p:sp>
        <p:nvSpPr>
          <p:cNvPr id="42" name="Rectángulo: esquinas redondeadas 41">
            <a:extLst>
              <a:ext uri="{FF2B5EF4-FFF2-40B4-BE49-F238E27FC236}">
                <a16:creationId xmlns:a16="http://schemas.microsoft.com/office/drawing/2014/main" id="{A9F04CA1-0AC3-440D-AAAA-4C948CF3AB78}"/>
              </a:ext>
            </a:extLst>
          </p:cNvPr>
          <p:cNvSpPr/>
          <p:nvPr/>
        </p:nvSpPr>
        <p:spPr>
          <a:xfrm>
            <a:off x="286659" y="940904"/>
            <a:ext cx="11481272" cy="5205559"/>
          </a:xfrm>
          <a:prstGeom prst="roundRect">
            <a:avLst/>
          </a:prstGeom>
          <a:solidFill>
            <a:srgbClr val="EFFC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b="1" dirty="0">
              <a:solidFill>
                <a:schemeClr val="tx1">
                  <a:lumMod val="65000"/>
                  <a:lumOff val="35000"/>
                </a:schemeClr>
              </a:solidFill>
            </a:endParaRPr>
          </a:p>
          <a:p>
            <a:pPr algn="ctr"/>
            <a:r>
              <a:rPr lang="es-ES" sz="1400" b="1" dirty="0">
                <a:solidFill>
                  <a:schemeClr val="tx1">
                    <a:lumMod val="65000"/>
                    <a:lumOff val="35000"/>
                  </a:schemeClr>
                </a:solidFill>
              </a:rPr>
              <a:t>Funcionalidades Incluidas SUNA V1.1 </a:t>
            </a:r>
          </a:p>
          <a:p>
            <a:pPr algn="ctr"/>
            <a:endParaRPr lang="es-ES" sz="1400" b="1" dirty="0">
              <a:solidFill>
                <a:schemeClr val="tx1">
                  <a:lumMod val="65000"/>
                  <a:lumOff val="35000"/>
                </a:schemeClr>
              </a:solidFill>
            </a:endParaRPr>
          </a:p>
          <a:p>
            <a:pPr lvl="1"/>
            <a:r>
              <a:rPr lang="es-ES" sz="1400" b="1" dirty="0">
                <a:solidFill>
                  <a:schemeClr val="tx1">
                    <a:lumMod val="65000"/>
                    <a:lumOff val="35000"/>
                  </a:schemeClr>
                </a:solidFill>
              </a:rPr>
              <a:t>Carga de Novedades de Agentes (11/02/19)</a:t>
            </a:r>
          </a:p>
          <a:p>
            <a:pPr marL="628650" lvl="1" indent="-171450">
              <a:buFont typeface="Arial" panose="020B0604020202020204" pitchFamily="34" charset="0"/>
              <a:buChar char="•"/>
            </a:pPr>
            <a:r>
              <a:rPr lang="es-ES" sz="1400" dirty="0">
                <a:solidFill>
                  <a:schemeClr val="tx1">
                    <a:lumMod val="65000"/>
                    <a:lumOff val="35000"/>
                  </a:schemeClr>
                </a:solidFill>
              </a:rPr>
              <a:t>Se habilitaron todos los circuitos de carga de novedades incluyendo  MAD, Titular  Interino y Acrecentamiento de Planta.</a:t>
            </a:r>
          </a:p>
          <a:p>
            <a:pPr lvl="1"/>
            <a:r>
              <a:rPr lang="es-ES" sz="1400" b="1" dirty="0">
                <a:solidFill>
                  <a:schemeClr val="tx1">
                    <a:lumMod val="65000"/>
                    <a:lumOff val="35000"/>
                  </a:schemeClr>
                </a:solidFill>
              </a:rPr>
              <a:t>Licencias Medicas (27/02/19)</a:t>
            </a:r>
          </a:p>
          <a:p>
            <a:pPr marL="742950" lvl="1" indent="-285750">
              <a:buFont typeface="Arial" panose="020B0604020202020204" pitchFamily="34" charset="0"/>
              <a:buChar char="•"/>
            </a:pPr>
            <a:r>
              <a:rPr lang="es-ES" sz="1400" dirty="0">
                <a:solidFill>
                  <a:schemeClr val="tx1">
                    <a:lumMod val="65000"/>
                    <a:lumOff val="35000"/>
                  </a:schemeClr>
                </a:solidFill>
              </a:rPr>
              <a:t>Integración con sistema de licencias (11/02/19)</a:t>
            </a:r>
          </a:p>
          <a:p>
            <a:pPr marL="742950" lvl="1" indent="-285750">
              <a:buFont typeface="Arial" panose="020B0604020202020204" pitchFamily="34" charset="0"/>
              <a:buChar char="•"/>
            </a:pPr>
            <a:r>
              <a:rPr lang="es-ES" sz="1400" dirty="0">
                <a:solidFill>
                  <a:schemeClr val="tx1">
                    <a:lumMod val="65000"/>
                    <a:lumOff val="35000"/>
                  </a:schemeClr>
                </a:solidFill>
              </a:rPr>
              <a:t>Carga automática en Host de la secuencia validada por el equipo de conducción . Se  pospone una semana para revisar comportamiento de la automatización con carga real de novedades reales. La novedad automática va a contralor para revisión y posterior envío a HOST, a partir del  27/02/19 va directo a HOST una vez aprobada la licencia por el director.</a:t>
            </a:r>
          </a:p>
          <a:p>
            <a:pPr marL="742950" lvl="1" indent="-285750">
              <a:buFont typeface="Arial" panose="020B0604020202020204" pitchFamily="34" charset="0"/>
              <a:buChar char="•"/>
            </a:pPr>
            <a:r>
              <a:rPr lang="es-ES" sz="1400" dirty="0">
                <a:solidFill>
                  <a:schemeClr val="tx1">
                    <a:lumMod val="65000"/>
                    <a:lumOff val="35000"/>
                  </a:schemeClr>
                </a:solidFill>
              </a:rPr>
              <a:t>Carga de Solicitud de cobertura asociado a la licencia (11/02/19)</a:t>
            </a:r>
          </a:p>
          <a:p>
            <a:pPr marL="742950" lvl="1" indent="-285750">
              <a:buFont typeface="Arial" panose="020B0604020202020204" pitchFamily="34" charset="0"/>
              <a:buChar char="•"/>
            </a:pPr>
            <a:r>
              <a:rPr lang="es-ES" sz="1400" dirty="0">
                <a:solidFill>
                  <a:schemeClr val="tx1">
                    <a:lumMod val="65000"/>
                    <a:lumOff val="35000"/>
                  </a:schemeClr>
                </a:solidFill>
              </a:rPr>
              <a:t>Trazabilidad de la novedad desde el pedido de licencia hasta el cese del suplente. (11/02/19)</a:t>
            </a:r>
          </a:p>
          <a:p>
            <a:pPr lvl="1"/>
            <a:r>
              <a:rPr lang="es-ES" sz="1400" b="1" dirty="0">
                <a:solidFill>
                  <a:schemeClr val="tx1">
                    <a:lumMod val="65000"/>
                    <a:lumOff val="35000"/>
                  </a:schemeClr>
                </a:solidFill>
              </a:rPr>
              <a:t>Licencias No Medicas</a:t>
            </a:r>
          </a:p>
          <a:p>
            <a:pPr marL="628650" lvl="1" indent="-171450">
              <a:buFont typeface="Arial" panose="020B0604020202020204" pitchFamily="34" charset="0"/>
              <a:buChar char="•"/>
            </a:pPr>
            <a:r>
              <a:rPr lang="es-ES" sz="1400" dirty="0">
                <a:solidFill>
                  <a:schemeClr val="tx1">
                    <a:lumMod val="65000"/>
                    <a:lumOff val="35000"/>
                  </a:schemeClr>
                </a:solidFill>
              </a:rPr>
              <a:t>Se incorporan a SUNA de acuerdo a como se vayan incorporando al sistema. La automatización de la carga en HOST se realizara en forma Gradual</a:t>
            </a:r>
          </a:p>
          <a:p>
            <a:pPr algn="ctr"/>
            <a:r>
              <a:rPr lang="es-ES" sz="1400" b="1" dirty="0">
                <a:solidFill>
                  <a:schemeClr val="tx1">
                    <a:lumMod val="65000"/>
                    <a:lumOff val="35000"/>
                  </a:schemeClr>
                </a:solidFill>
              </a:rPr>
              <a:t>Excepciones</a:t>
            </a:r>
          </a:p>
          <a:p>
            <a:pPr algn="ctr"/>
            <a:endParaRPr lang="es-ES" sz="1400" b="1" dirty="0">
              <a:solidFill>
                <a:schemeClr val="tx1">
                  <a:lumMod val="65000"/>
                  <a:lumOff val="35000"/>
                </a:schemeClr>
              </a:solidFill>
            </a:endParaRPr>
          </a:p>
          <a:p>
            <a:pPr marL="628650" lvl="1" indent="-171450">
              <a:buFont typeface="Arial" panose="020B0604020202020204" pitchFamily="34" charset="0"/>
              <a:buChar char="•"/>
            </a:pPr>
            <a:r>
              <a:rPr lang="es-ES" sz="1400" dirty="0">
                <a:solidFill>
                  <a:schemeClr val="tx1">
                    <a:lumMod val="65000"/>
                    <a:lumOff val="35000"/>
                  </a:schemeClr>
                </a:solidFill>
              </a:rPr>
              <a:t>Anexos: Se comunicara que los anexos seguirán en planilla papel. Se debe resolver un problema de visualización.</a:t>
            </a:r>
          </a:p>
          <a:p>
            <a:pPr marL="628650" lvl="1" indent="-171450">
              <a:buFont typeface="Arial" panose="020B0604020202020204" pitchFamily="34" charset="0"/>
              <a:buChar char="•"/>
            </a:pPr>
            <a:r>
              <a:rPr lang="es-ES" sz="1400" dirty="0">
                <a:solidFill>
                  <a:schemeClr val="tx1">
                    <a:lumMod val="65000"/>
                    <a:lumOff val="35000"/>
                  </a:schemeClr>
                </a:solidFill>
              </a:rPr>
              <a:t>Programas</a:t>
            </a:r>
          </a:p>
          <a:p>
            <a:pPr marL="628650" lvl="1" indent="-171450">
              <a:buFont typeface="Arial" panose="020B0604020202020204" pitchFamily="34" charset="0"/>
              <a:buChar char="•"/>
            </a:pPr>
            <a:r>
              <a:rPr lang="es-ES" sz="1400" dirty="0">
                <a:solidFill>
                  <a:schemeClr val="tx1">
                    <a:lumMod val="65000"/>
                    <a:lumOff val="35000"/>
                  </a:schemeClr>
                </a:solidFill>
              </a:rPr>
              <a:t>En marzo se exceptúa la carga digital de acciones estatutarias (Reubicación y destino definitivo) por el volumen que presenta y el escaso tiempo de utilización del sistema.</a:t>
            </a:r>
          </a:p>
          <a:p>
            <a:pPr marL="171450" indent="-171450">
              <a:buFont typeface="Arial" panose="020B0604020202020204" pitchFamily="34" charset="0"/>
              <a:buChar char="•"/>
            </a:pPr>
            <a:endParaRPr lang="es-ES" sz="1400" dirty="0">
              <a:solidFill>
                <a:schemeClr val="tx1">
                  <a:lumMod val="65000"/>
                  <a:lumOff val="35000"/>
                </a:schemeClr>
              </a:solidFill>
            </a:endParaRPr>
          </a:p>
        </p:txBody>
      </p:sp>
    </p:spTree>
    <p:extLst>
      <p:ext uri="{BB962C8B-B14F-4D97-AF65-F5344CB8AC3E}">
        <p14:creationId xmlns:p14="http://schemas.microsoft.com/office/powerpoint/2010/main" val="2515459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5C1CB11E-0170-4BBD-AEAE-9CF1FB405C6D}"/>
              </a:ext>
            </a:extLst>
          </p:cNvPr>
          <p:cNvSpPr>
            <a:spLocks noGrp="1"/>
          </p:cNvSpPr>
          <p:nvPr>
            <p:ph type="sldNum" sz="quarter" idx="12"/>
          </p:nvPr>
        </p:nvSpPr>
        <p:spPr/>
        <p:txBody>
          <a:bodyPr/>
          <a:lstStyle/>
          <a:p>
            <a:fld id="{0F62EE08-5272-4B47-BA38-6CE09B15B9A6}" type="slidenum">
              <a:rPr lang="es-AR" smtClean="0"/>
              <a:t>8</a:t>
            </a:fld>
            <a:endParaRPr lang="es-AR" dirty="0"/>
          </a:p>
        </p:txBody>
      </p:sp>
      <p:pic>
        <p:nvPicPr>
          <p:cNvPr id="4" name="Imagen 3">
            <a:extLst>
              <a:ext uri="{FF2B5EF4-FFF2-40B4-BE49-F238E27FC236}">
                <a16:creationId xmlns:a16="http://schemas.microsoft.com/office/drawing/2014/main" id="{25A57C48-902E-45F5-B85D-619B4C752F07}"/>
              </a:ext>
            </a:extLst>
          </p:cNvPr>
          <p:cNvPicPr>
            <a:picLocks noChangeAspect="1"/>
          </p:cNvPicPr>
          <p:nvPr/>
        </p:nvPicPr>
        <p:blipFill>
          <a:blip r:embed="rId2"/>
          <a:stretch>
            <a:fillRect/>
          </a:stretch>
        </p:blipFill>
        <p:spPr>
          <a:xfrm>
            <a:off x="3829050" y="755650"/>
            <a:ext cx="5346700" cy="5346700"/>
          </a:xfrm>
          <a:prstGeom prst="rect">
            <a:avLst/>
          </a:prstGeom>
        </p:spPr>
      </p:pic>
      <p:sp>
        <p:nvSpPr>
          <p:cNvPr id="5" name="Rectángulo 4">
            <a:extLst>
              <a:ext uri="{FF2B5EF4-FFF2-40B4-BE49-F238E27FC236}">
                <a16:creationId xmlns:a16="http://schemas.microsoft.com/office/drawing/2014/main" id="{826FB8BB-A987-4D36-8766-26A10CB82FC1}"/>
              </a:ext>
            </a:extLst>
          </p:cNvPr>
          <p:cNvSpPr/>
          <p:nvPr/>
        </p:nvSpPr>
        <p:spPr>
          <a:xfrm>
            <a:off x="0" y="38519"/>
            <a:ext cx="12192000" cy="62653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CFF33"/>
              </a:solidFill>
            </a:endParaRPr>
          </a:p>
        </p:txBody>
      </p:sp>
      <p:sp>
        <p:nvSpPr>
          <p:cNvPr id="2" name="Título 1">
            <a:extLst>
              <a:ext uri="{FF2B5EF4-FFF2-40B4-BE49-F238E27FC236}">
                <a16:creationId xmlns:a16="http://schemas.microsoft.com/office/drawing/2014/main" id="{06B9E929-A18C-41EB-A60D-5CE5710F56FC}"/>
              </a:ext>
            </a:extLst>
          </p:cNvPr>
          <p:cNvSpPr>
            <a:spLocks noGrp="1"/>
          </p:cNvSpPr>
          <p:nvPr>
            <p:ph type="title"/>
          </p:nvPr>
        </p:nvSpPr>
        <p:spPr>
          <a:xfrm>
            <a:off x="838199" y="82495"/>
            <a:ext cx="10515600" cy="1325563"/>
          </a:xfrm>
        </p:spPr>
        <p:txBody>
          <a:bodyPr/>
          <a:lstStyle/>
          <a:p>
            <a:pPr algn="ctr"/>
            <a:r>
              <a:rPr lang="es-ES" dirty="0">
                <a:solidFill>
                  <a:schemeClr val="bg2"/>
                </a:solidFill>
              </a:rPr>
              <a:t>Importante</a:t>
            </a:r>
          </a:p>
        </p:txBody>
      </p:sp>
    </p:spTree>
    <p:extLst>
      <p:ext uri="{BB962C8B-B14F-4D97-AF65-F5344CB8AC3E}">
        <p14:creationId xmlns:p14="http://schemas.microsoft.com/office/powerpoint/2010/main" val="11495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8D5FA86-5775-4E09-8348-A555314E7750}"/>
              </a:ext>
            </a:extLst>
          </p:cNvPr>
          <p:cNvSpPr>
            <a:spLocks noGrp="1"/>
          </p:cNvSpPr>
          <p:nvPr>
            <p:ph type="sldNum" sz="quarter" idx="12"/>
          </p:nvPr>
        </p:nvSpPr>
        <p:spPr/>
        <p:txBody>
          <a:bodyPr/>
          <a:lstStyle/>
          <a:p>
            <a:fld id="{0F62EE08-5272-4B47-BA38-6CE09B15B9A6}" type="slidenum">
              <a:rPr lang="es-AR" smtClean="0"/>
              <a:t>9</a:t>
            </a:fld>
            <a:endParaRPr lang="es-AR" dirty="0"/>
          </a:p>
        </p:txBody>
      </p:sp>
    </p:spTree>
    <p:extLst>
      <p:ext uri="{BB962C8B-B14F-4D97-AF65-F5344CB8AC3E}">
        <p14:creationId xmlns:p14="http://schemas.microsoft.com/office/powerpoint/2010/main" val="3964090779"/>
      </p:ext>
    </p:extLst>
  </p:cSld>
  <p:clrMapOvr>
    <a:masterClrMapping/>
  </p:clrMapOvr>
</p:sld>
</file>

<file path=ppt/theme/theme1.xml><?xml version="1.0" encoding="utf-8"?>
<a:theme xmlns:a="http://schemas.openxmlformats.org/drawingml/2006/main" name="Tema de Office">
  <a:themeElements>
    <a:clrScheme name="Verde">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TotalTime>
  <Words>732</Words>
  <Application>Microsoft Office PowerPoint</Application>
  <PresentationFormat>Panorámica</PresentationFormat>
  <Paragraphs>98</Paragraphs>
  <Slides>9</Slides>
  <Notes>1</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9</vt:i4>
      </vt:variant>
    </vt:vector>
  </HeadingPairs>
  <TitlesOfParts>
    <vt:vector size="18" baseType="lpstr">
      <vt:lpstr>Arial</vt:lpstr>
      <vt:lpstr>Calibri</vt:lpstr>
      <vt:lpstr>Calibri Light</vt:lpstr>
      <vt:lpstr>DIN Next Rounded LT Pro</vt:lpstr>
      <vt:lpstr>DIN Next Rounded LT Pro Light</vt:lpstr>
      <vt:lpstr>DIN Next Rounded LT Pro Medium</vt:lpstr>
      <vt:lpstr>DIN Round Pro Medium</vt:lpstr>
      <vt:lpstr>verdana</vt:lpstr>
      <vt:lpstr>Tema de Office</vt:lpstr>
      <vt:lpstr>Presentación de PowerPoint</vt:lpstr>
      <vt:lpstr>Planilla Contralor</vt:lpstr>
      <vt:lpstr>Circuito actual Papelizado</vt:lpstr>
      <vt:lpstr>Que es SUNA??</vt:lpstr>
      <vt:lpstr>Escenarios de Carga SUNA / HOST durante la Transición</vt:lpstr>
      <vt:lpstr>Integraciones</vt:lpstr>
      <vt:lpstr>Funcionalidades Incluidas en la V1.1</vt:lpstr>
      <vt:lpstr>Importante</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Cuello</dc:creator>
  <cp:lastModifiedBy>Claudia Cuello</cp:lastModifiedBy>
  <cp:revision>2</cp:revision>
  <dcterms:created xsi:type="dcterms:W3CDTF">2019-02-17T21:36:51Z</dcterms:created>
  <dcterms:modified xsi:type="dcterms:W3CDTF">2019-02-18T11:44:17Z</dcterms:modified>
</cp:coreProperties>
</file>